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5"/>
  </p:notesMasterIdLst>
  <p:sldIdLst>
    <p:sldId id="261" r:id="rId5"/>
    <p:sldId id="267" r:id="rId6"/>
    <p:sldId id="270" r:id="rId7"/>
    <p:sldId id="272" r:id="rId8"/>
    <p:sldId id="277" r:id="rId9"/>
    <p:sldId id="271" r:id="rId10"/>
    <p:sldId id="275" r:id="rId11"/>
    <p:sldId id="274" r:id="rId12"/>
    <p:sldId id="276" r:id="rId13"/>
    <p:sldId id="263" r:id="rId1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1FB0DE"/>
    <a:srgbClr val="F9F9F9"/>
    <a:srgbClr val="001A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526179-54C0-4183-B2EC-8B135B3C9FB8}" v="71" dt="2025-01-16T23:13:04.6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630" autoAdjust="0"/>
    <p:restoredTop sz="83529" autoAdjust="0"/>
  </p:normalViewPr>
  <p:slideViewPr>
    <p:cSldViewPr snapToGrid="0">
      <p:cViewPr varScale="1">
        <p:scale>
          <a:sx n="69" d="100"/>
          <a:sy n="69" d="100"/>
        </p:scale>
        <p:origin x="147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ah MONTUY" userId="444e698c-97f5-4f2a-8b58-f585d86c9534" providerId="ADAL" clId="{A33C6749-963D-46F4-A2CA-549482D10DAD}"/>
    <pc:docChg chg="modSld">
      <pc:chgData name="Sarah MONTUY" userId="444e698c-97f5-4f2a-8b58-f585d86c9534" providerId="ADAL" clId="{A33C6749-963D-46F4-A2CA-549482D10DAD}" dt="2025-01-14T16:43:29.864" v="15" actId="20577"/>
      <pc:docMkLst>
        <pc:docMk/>
      </pc:docMkLst>
      <pc:sldChg chg="modSp mod">
        <pc:chgData name="Sarah MONTUY" userId="444e698c-97f5-4f2a-8b58-f585d86c9534" providerId="ADAL" clId="{A33C6749-963D-46F4-A2CA-549482D10DAD}" dt="2025-01-14T16:43:12.388" v="2" actId="20577"/>
        <pc:sldMkLst>
          <pc:docMk/>
          <pc:sldMk cId="363754567" sldId="269"/>
        </pc:sldMkLst>
      </pc:sldChg>
      <pc:sldChg chg="modSp mod">
        <pc:chgData name="Sarah MONTUY" userId="444e698c-97f5-4f2a-8b58-f585d86c9534" providerId="ADAL" clId="{A33C6749-963D-46F4-A2CA-549482D10DAD}" dt="2025-01-14T16:43:15.133" v="3" actId="20577"/>
        <pc:sldMkLst>
          <pc:docMk/>
          <pc:sldMk cId="698764326" sldId="271"/>
        </pc:sldMkLst>
        <pc:spChg chg="mod">
          <ac:chgData name="Sarah MONTUY" userId="444e698c-97f5-4f2a-8b58-f585d86c9534" providerId="ADAL" clId="{A33C6749-963D-46F4-A2CA-549482D10DAD}" dt="2025-01-14T16:43:15.133" v="3" actId="20577"/>
          <ac:spMkLst>
            <pc:docMk/>
            <pc:sldMk cId="698764326" sldId="271"/>
            <ac:spMk id="4" creationId="{0279FC5D-F340-3FA6-7209-3EB4F9E22137}"/>
          </ac:spMkLst>
        </pc:spChg>
      </pc:sldChg>
      <pc:sldChg chg="modSp mod">
        <pc:chgData name="Sarah MONTUY" userId="444e698c-97f5-4f2a-8b58-f585d86c9534" providerId="ADAL" clId="{A33C6749-963D-46F4-A2CA-549482D10DAD}" dt="2025-01-14T16:43:17.578" v="4" actId="20577"/>
        <pc:sldMkLst>
          <pc:docMk/>
          <pc:sldMk cId="3932572944" sldId="272"/>
        </pc:sldMkLst>
        <pc:spChg chg="mod">
          <ac:chgData name="Sarah MONTUY" userId="444e698c-97f5-4f2a-8b58-f585d86c9534" providerId="ADAL" clId="{A33C6749-963D-46F4-A2CA-549482D10DAD}" dt="2025-01-14T16:43:17.578" v="4" actId="20577"/>
          <ac:spMkLst>
            <pc:docMk/>
            <pc:sldMk cId="3932572944" sldId="272"/>
            <ac:spMk id="4" creationId="{32AAAA45-FA4E-1B92-2CDB-C8E146E00ABA}"/>
          </ac:spMkLst>
        </pc:spChg>
      </pc:sldChg>
      <pc:sldChg chg="modSp mod">
        <pc:chgData name="Sarah MONTUY" userId="444e698c-97f5-4f2a-8b58-f585d86c9534" providerId="ADAL" clId="{A33C6749-963D-46F4-A2CA-549482D10DAD}" dt="2025-01-14T16:43:20.539" v="6" actId="20577"/>
        <pc:sldMkLst>
          <pc:docMk/>
          <pc:sldMk cId="2817590265" sldId="273"/>
        </pc:sldMkLst>
        <pc:spChg chg="mod">
          <ac:chgData name="Sarah MONTUY" userId="444e698c-97f5-4f2a-8b58-f585d86c9534" providerId="ADAL" clId="{A33C6749-963D-46F4-A2CA-549482D10DAD}" dt="2025-01-14T16:43:20.539" v="6" actId="20577"/>
          <ac:spMkLst>
            <pc:docMk/>
            <pc:sldMk cId="2817590265" sldId="273"/>
            <ac:spMk id="4" creationId="{1822701F-2607-4375-5BB4-F1D341371A5D}"/>
          </ac:spMkLst>
        </pc:spChg>
      </pc:sldChg>
      <pc:sldChg chg="modSp mod">
        <pc:chgData name="Sarah MONTUY" userId="444e698c-97f5-4f2a-8b58-f585d86c9534" providerId="ADAL" clId="{A33C6749-963D-46F4-A2CA-549482D10DAD}" dt="2025-01-14T16:43:22.755" v="9" actId="20577"/>
        <pc:sldMkLst>
          <pc:docMk/>
          <pc:sldMk cId="2897768008" sldId="274"/>
        </pc:sldMkLst>
        <pc:spChg chg="mod">
          <ac:chgData name="Sarah MONTUY" userId="444e698c-97f5-4f2a-8b58-f585d86c9534" providerId="ADAL" clId="{A33C6749-963D-46F4-A2CA-549482D10DAD}" dt="2025-01-14T16:43:22.755" v="9" actId="20577"/>
          <ac:spMkLst>
            <pc:docMk/>
            <pc:sldMk cId="2897768008" sldId="274"/>
            <ac:spMk id="4" creationId="{0F3B666F-FB68-4240-18B4-048D5789B581}"/>
          </ac:spMkLst>
        </pc:spChg>
      </pc:sldChg>
      <pc:sldChg chg="modSp mod">
        <pc:chgData name="Sarah MONTUY" userId="444e698c-97f5-4f2a-8b58-f585d86c9534" providerId="ADAL" clId="{A33C6749-963D-46F4-A2CA-549482D10DAD}" dt="2025-01-14T16:43:26.913" v="12" actId="6549"/>
        <pc:sldMkLst>
          <pc:docMk/>
          <pc:sldMk cId="918702534" sldId="275"/>
        </pc:sldMkLst>
        <pc:spChg chg="mod">
          <ac:chgData name="Sarah MONTUY" userId="444e698c-97f5-4f2a-8b58-f585d86c9534" providerId="ADAL" clId="{A33C6749-963D-46F4-A2CA-549482D10DAD}" dt="2025-01-14T16:43:26.913" v="12" actId="6549"/>
          <ac:spMkLst>
            <pc:docMk/>
            <pc:sldMk cId="918702534" sldId="275"/>
            <ac:spMk id="4" creationId="{CC3E37C1-0AFF-BD10-7348-D7DDBAA0C335}"/>
          </ac:spMkLst>
        </pc:spChg>
      </pc:sldChg>
      <pc:sldChg chg="modSp mod">
        <pc:chgData name="Sarah MONTUY" userId="444e698c-97f5-4f2a-8b58-f585d86c9534" providerId="ADAL" clId="{A33C6749-963D-46F4-A2CA-549482D10DAD}" dt="2025-01-14T16:43:29.864" v="15" actId="20577"/>
        <pc:sldMkLst>
          <pc:docMk/>
          <pc:sldMk cId="1250762819" sldId="276"/>
        </pc:sldMkLst>
        <pc:spChg chg="mod">
          <ac:chgData name="Sarah MONTUY" userId="444e698c-97f5-4f2a-8b58-f585d86c9534" providerId="ADAL" clId="{A33C6749-963D-46F4-A2CA-549482D10DAD}" dt="2025-01-14T16:43:29.864" v="15" actId="20577"/>
          <ac:spMkLst>
            <pc:docMk/>
            <pc:sldMk cId="1250762819" sldId="276"/>
            <ac:spMk id="4" creationId="{85DF3B09-6B6B-8BF4-DB5C-5D6D5860AFC2}"/>
          </ac:spMkLst>
        </pc:spChg>
      </pc:sldChg>
    </pc:docChg>
  </pc:docChgLst>
  <pc:docChgLst>
    <pc:chgData name="Patricia LEBRUN" userId="0c97e8e9-663c-4e22-8e54-3d7500b17992" providerId="ADAL" clId="{BB526179-54C0-4183-B2EC-8B135B3C9FB8}"/>
    <pc:docChg chg="undo custSel addSld delSld modSld sldOrd">
      <pc:chgData name="Patricia LEBRUN" userId="0c97e8e9-663c-4e22-8e54-3d7500b17992" providerId="ADAL" clId="{BB526179-54C0-4183-B2EC-8B135B3C9FB8}" dt="2025-01-16T23:15:20.875" v="1894" actId="1076"/>
      <pc:docMkLst>
        <pc:docMk/>
      </pc:docMkLst>
      <pc:sldChg chg="addSp delSp modSp mod">
        <pc:chgData name="Patricia LEBRUN" userId="0c97e8e9-663c-4e22-8e54-3d7500b17992" providerId="ADAL" clId="{BB526179-54C0-4183-B2EC-8B135B3C9FB8}" dt="2025-01-15T13:03:19.122" v="5" actId="22"/>
        <pc:sldMkLst>
          <pc:docMk/>
          <pc:sldMk cId="3879950897" sldId="261"/>
        </pc:sldMkLst>
        <pc:spChg chg="mod">
          <ac:chgData name="Patricia LEBRUN" userId="0c97e8e9-663c-4e22-8e54-3d7500b17992" providerId="ADAL" clId="{BB526179-54C0-4183-B2EC-8B135B3C9FB8}" dt="2025-01-15T13:02:08.800" v="0" actId="255"/>
          <ac:spMkLst>
            <pc:docMk/>
            <pc:sldMk cId="3879950897" sldId="261"/>
            <ac:spMk id="2" creationId="{F2AE80B1-51B8-42AD-7DB4-9D57722F5B70}"/>
          </ac:spMkLst>
        </pc:spChg>
        <pc:spChg chg="mod">
          <ac:chgData name="Patricia LEBRUN" userId="0c97e8e9-663c-4e22-8e54-3d7500b17992" providerId="ADAL" clId="{BB526179-54C0-4183-B2EC-8B135B3C9FB8}" dt="2025-01-15T13:02:32.795" v="2" actId="255"/>
          <ac:spMkLst>
            <pc:docMk/>
            <pc:sldMk cId="3879950897" sldId="261"/>
            <ac:spMk id="3" creationId="{60E9FF82-1609-36E6-E2FC-8E0C1A82C723}"/>
          </ac:spMkLst>
        </pc:spChg>
        <pc:picChg chg="add del">
          <ac:chgData name="Patricia LEBRUN" userId="0c97e8e9-663c-4e22-8e54-3d7500b17992" providerId="ADAL" clId="{BB526179-54C0-4183-B2EC-8B135B3C9FB8}" dt="2025-01-15T13:03:19.122" v="5" actId="22"/>
          <ac:picMkLst>
            <pc:docMk/>
            <pc:sldMk cId="3879950897" sldId="261"/>
            <ac:picMk id="5" creationId="{D0410860-57E4-5413-FCFD-8E5FD349B07B}"/>
          </ac:picMkLst>
        </pc:picChg>
        <pc:cxnChg chg="mod">
          <ac:chgData name="Patricia LEBRUN" userId="0c97e8e9-663c-4e22-8e54-3d7500b17992" providerId="ADAL" clId="{BB526179-54C0-4183-B2EC-8B135B3C9FB8}" dt="2025-01-15T13:02:44.034" v="3" actId="1076"/>
          <ac:cxnSpMkLst>
            <pc:docMk/>
            <pc:sldMk cId="3879950897" sldId="261"/>
            <ac:cxnSpMk id="12" creationId="{C64539A2-96C6-872E-3EC8-16E6033B4BF2}"/>
          </ac:cxnSpMkLst>
        </pc:cxnChg>
      </pc:sldChg>
      <pc:sldChg chg="modSp mod">
        <pc:chgData name="Patricia LEBRUN" userId="0c97e8e9-663c-4e22-8e54-3d7500b17992" providerId="ADAL" clId="{BB526179-54C0-4183-B2EC-8B135B3C9FB8}" dt="2025-01-15T13:08:26.781" v="129" actId="6549"/>
        <pc:sldMkLst>
          <pc:docMk/>
          <pc:sldMk cId="2897436403" sldId="264"/>
        </pc:sldMkLst>
        <pc:spChg chg="mod">
          <ac:chgData name="Patricia LEBRUN" userId="0c97e8e9-663c-4e22-8e54-3d7500b17992" providerId="ADAL" clId="{BB526179-54C0-4183-B2EC-8B135B3C9FB8}" dt="2025-01-15T13:08:26.781" v="129" actId="6549"/>
          <ac:spMkLst>
            <pc:docMk/>
            <pc:sldMk cId="2897436403" sldId="264"/>
            <ac:spMk id="4" creationId="{1CD0CE67-27E6-253C-DE56-2A5328DE937A}"/>
          </ac:spMkLst>
        </pc:spChg>
      </pc:sldChg>
      <pc:sldChg chg="modSp add mod">
        <pc:chgData name="Patricia LEBRUN" userId="0c97e8e9-663c-4e22-8e54-3d7500b17992" providerId="ADAL" clId="{BB526179-54C0-4183-B2EC-8B135B3C9FB8}" dt="2025-01-16T08:23:05.143" v="683" actId="20577"/>
        <pc:sldMkLst>
          <pc:docMk/>
          <pc:sldMk cId="2542456091" sldId="267"/>
        </pc:sldMkLst>
        <pc:spChg chg="mod">
          <ac:chgData name="Patricia LEBRUN" userId="0c97e8e9-663c-4e22-8e54-3d7500b17992" providerId="ADAL" clId="{BB526179-54C0-4183-B2EC-8B135B3C9FB8}" dt="2025-01-16T08:23:05.143" v="683" actId="20577"/>
          <ac:spMkLst>
            <pc:docMk/>
            <pc:sldMk cId="2542456091" sldId="267"/>
            <ac:spMk id="5" creationId="{B9A6ED2A-68AB-B596-1721-5FDCE23586B6}"/>
          </ac:spMkLst>
        </pc:spChg>
      </pc:sldChg>
      <pc:sldChg chg="del">
        <pc:chgData name="Patricia LEBRUN" userId="0c97e8e9-663c-4e22-8e54-3d7500b17992" providerId="ADAL" clId="{BB526179-54C0-4183-B2EC-8B135B3C9FB8}" dt="2025-01-15T13:09:10.361" v="136" actId="47"/>
        <pc:sldMkLst>
          <pc:docMk/>
          <pc:sldMk cId="363754567" sldId="269"/>
        </pc:sldMkLst>
      </pc:sldChg>
      <pc:sldChg chg="modSp mod">
        <pc:chgData name="Patricia LEBRUN" userId="0c97e8e9-663c-4e22-8e54-3d7500b17992" providerId="ADAL" clId="{BB526179-54C0-4183-B2EC-8B135B3C9FB8}" dt="2025-01-16T08:30:33.187" v="711" actId="20577"/>
        <pc:sldMkLst>
          <pc:docMk/>
          <pc:sldMk cId="2738132688" sldId="270"/>
        </pc:sldMkLst>
        <pc:spChg chg="mod">
          <ac:chgData name="Patricia LEBRUN" userId="0c97e8e9-663c-4e22-8e54-3d7500b17992" providerId="ADAL" clId="{BB526179-54C0-4183-B2EC-8B135B3C9FB8}" dt="2025-01-16T08:21:25.025" v="644" actId="20577"/>
          <ac:spMkLst>
            <pc:docMk/>
            <pc:sldMk cId="2738132688" sldId="270"/>
            <ac:spMk id="4" creationId="{7F139A65-B7FD-8D62-2587-F08C06A6C77E}"/>
          </ac:spMkLst>
        </pc:spChg>
        <pc:spChg chg="mod">
          <ac:chgData name="Patricia LEBRUN" userId="0c97e8e9-663c-4e22-8e54-3d7500b17992" providerId="ADAL" clId="{BB526179-54C0-4183-B2EC-8B135B3C9FB8}" dt="2025-01-15T13:06:02.538" v="29" actId="6549"/>
          <ac:spMkLst>
            <pc:docMk/>
            <pc:sldMk cId="2738132688" sldId="270"/>
            <ac:spMk id="23" creationId="{32763F04-C4BA-9A52-1AFC-77ADB76D7140}"/>
          </ac:spMkLst>
        </pc:spChg>
        <pc:spChg chg="mod">
          <ac:chgData name="Patricia LEBRUN" userId="0c97e8e9-663c-4e22-8e54-3d7500b17992" providerId="ADAL" clId="{BB526179-54C0-4183-B2EC-8B135B3C9FB8}" dt="2025-01-16T08:30:33.187" v="711" actId="20577"/>
          <ac:spMkLst>
            <pc:docMk/>
            <pc:sldMk cId="2738132688" sldId="270"/>
            <ac:spMk id="24" creationId="{4F6279AA-7B02-380E-F9A6-C355D77AF992}"/>
          </ac:spMkLst>
        </pc:spChg>
        <pc:spChg chg="mod">
          <ac:chgData name="Patricia LEBRUN" userId="0c97e8e9-663c-4e22-8e54-3d7500b17992" providerId="ADAL" clId="{BB526179-54C0-4183-B2EC-8B135B3C9FB8}" dt="2025-01-15T13:07:39.011" v="39" actId="20577"/>
          <ac:spMkLst>
            <pc:docMk/>
            <pc:sldMk cId="2738132688" sldId="270"/>
            <ac:spMk id="27" creationId="{04835056-684F-ED7F-08C6-15FE63118F71}"/>
          </ac:spMkLst>
        </pc:spChg>
        <pc:spChg chg="mod">
          <ac:chgData name="Patricia LEBRUN" userId="0c97e8e9-663c-4e22-8e54-3d7500b17992" providerId="ADAL" clId="{BB526179-54C0-4183-B2EC-8B135B3C9FB8}" dt="2025-01-15T13:06:46.993" v="33" actId="20577"/>
          <ac:spMkLst>
            <pc:docMk/>
            <pc:sldMk cId="2738132688" sldId="270"/>
            <ac:spMk id="28" creationId="{5197AF73-AD9E-6A98-E216-4828D8D83309}"/>
          </ac:spMkLst>
        </pc:spChg>
        <pc:spChg chg="mod">
          <ac:chgData name="Patricia LEBRUN" userId="0c97e8e9-663c-4e22-8e54-3d7500b17992" providerId="ADAL" clId="{BB526179-54C0-4183-B2EC-8B135B3C9FB8}" dt="2025-01-16T08:19:33.552" v="599" actId="20577"/>
          <ac:spMkLst>
            <pc:docMk/>
            <pc:sldMk cId="2738132688" sldId="270"/>
            <ac:spMk id="34" creationId="{EAA4DCF8-F1B5-245E-DEE0-EAA5846337B2}"/>
          </ac:spMkLst>
        </pc:spChg>
      </pc:sldChg>
      <pc:sldChg chg="modSp mod">
        <pc:chgData name="Patricia LEBRUN" userId="0c97e8e9-663c-4e22-8e54-3d7500b17992" providerId="ADAL" clId="{BB526179-54C0-4183-B2EC-8B135B3C9FB8}" dt="2025-01-16T13:50:09.977" v="1799" actId="1076"/>
        <pc:sldMkLst>
          <pc:docMk/>
          <pc:sldMk cId="698764326" sldId="271"/>
        </pc:sldMkLst>
        <pc:spChg chg="mod">
          <ac:chgData name="Patricia LEBRUN" userId="0c97e8e9-663c-4e22-8e54-3d7500b17992" providerId="ADAL" clId="{BB526179-54C0-4183-B2EC-8B135B3C9FB8}" dt="2025-01-16T08:21:40.756" v="650" actId="6549"/>
          <ac:spMkLst>
            <pc:docMk/>
            <pc:sldMk cId="698764326" sldId="271"/>
            <ac:spMk id="4" creationId="{0279FC5D-F340-3FA6-7209-3EB4F9E22137}"/>
          </ac:spMkLst>
        </pc:spChg>
        <pc:picChg chg="mod">
          <ac:chgData name="Patricia LEBRUN" userId="0c97e8e9-663c-4e22-8e54-3d7500b17992" providerId="ADAL" clId="{BB526179-54C0-4183-B2EC-8B135B3C9FB8}" dt="2025-01-16T13:50:09.977" v="1799" actId="1076"/>
          <ac:picMkLst>
            <pc:docMk/>
            <pc:sldMk cId="698764326" sldId="271"/>
            <ac:picMk id="28" creationId="{664D99E4-0EAD-B5EB-0460-068A14EE2507}"/>
          </ac:picMkLst>
        </pc:picChg>
      </pc:sldChg>
      <pc:sldChg chg="modSp mod">
        <pc:chgData name="Patricia LEBRUN" userId="0c97e8e9-663c-4e22-8e54-3d7500b17992" providerId="ADAL" clId="{BB526179-54C0-4183-B2EC-8B135B3C9FB8}" dt="2025-01-16T08:38:04.996" v="743" actId="2711"/>
        <pc:sldMkLst>
          <pc:docMk/>
          <pc:sldMk cId="3932572944" sldId="272"/>
        </pc:sldMkLst>
        <pc:spChg chg="mod">
          <ac:chgData name="Patricia LEBRUN" userId="0c97e8e9-663c-4e22-8e54-3d7500b17992" providerId="ADAL" clId="{BB526179-54C0-4183-B2EC-8B135B3C9FB8}" dt="2025-01-15T16:58:42.420" v="340" actId="20577"/>
          <ac:spMkLst>
            <pc:docMk/>
            <pc:sldMk cId="3932572944" sldId="272"/>
            <ac:spMk id="4" creationId="{32AAAA45-FA4E-1B92-2CDB-C8E146E00ABA}"/>
          </ac:spMkLst>
        </pc:spChg>
        <pc:spChg chg="mod">
          <ac:chgData name="Patricia LEBRUN" userId="0c97e8e9-663c-4e22-8e54-3d7500b17992" providerId="ADAL" clId="{BB526179-54C0-4183-B2EC-8B135B3C9FB8}" dt="2025-01-16T08:38:04.996" v="743" actId="2711"/>
          <ac:spMkLst>
            <pc:docMk/>
            <pc:sldMk cId="3932572944" sldId="272"/>
            <ac:spMk id="11" creationId="{C611F9D2-84AA-3038-A92E-94D58DEB23D9}"/>
          </ac:spMkLst>
        </pc:spChg>
      </pc:sldChg>
      <pc:sldChg chg="modSp mod">
        <pc:chgData name="Patricia LEBRUN" userId="0c97e8e9-663c-4e22-8e54-3d7500b17992" providerId="ADAL" clId="{BB526179-54C0-4183-B2EC-8B135B3C9FB8}" dt="2025-01-16T08:38:40.282" v="767" actId="1037"/>
        <pc:sldMkLst>
          <pc:docMk/>
          <pc:sldMk cId="2817590265" sldId="273"/>
        </pc:sldMkLst>
        <pc:spChg chg="mod">
          <ac:chgData name="Patricia LEBRUN" userId="0c97e8e9-663c-4e22-8e54-3d7500b17992" providerId="ADAL" clId="{BB526179-54C0-4183-B2EC-8B135B3C9FB8}" dt="2025-01-16T08:22:00.367" v="652" actId="20577"/>
          <ac:spMkLst>
            <pc:docMk/>
            <pc:sldMk cId="2817590265" sldId="273"/>
            <ac:spMk id="4" creationId="{1822701F-2607-4375-5BB4-F1D341371A5D}"/>
          </ac:spMkLst>
        </pc:spChg>
        <pc:spChg chg="mod">
          <ac:chgData name="Patricia LEBRUN" userId="0c97e8e9-663c-4e22-8e54-3d7500b17992" providerId="ADAL" clId="{BB526179-54C0-4183-B2EC-8B135B3C9FB8}" dt="2025-01-16T08:23:38.660" v="684" actId="20577"/>
          <ac:spMkLst>
            <pc:docMk/>
            <pc:sldMk cId="2817590265" sldId="273"/>
            <ac:spMk id="18" creationId="{BCC5F1D2-0770-11BA-7162-2AC941E6F8F2}"/>
          </ac:spMkLst>
        </pc:spChg>
        <pc:picChg chg="mod">
          <ac:chgData name="Patricia LEBRUN" userId="0c97e8e9-663c-4e22-8e54-3d7500b17992" providerId="ADAL" clId="{BB526179-54C0-4183-B2EC-8B135B3C9FB8}" dt="2025-01-16T08:38:40.282" v="767" actId="1037"/>
          <ac:picMkLst>
            <pc:docMk/>
            <pc:sldMk cId="2817590265" sldId="273"/>
            <ac:picMk id="20" creationId="{7715DDA7-ED6E-AF2D-ED1B-131BB71F90DC}"/>
          </ac:picMkLst>
        </pc:picChg>
        <pc:picChg chg="mod">
          <ac:chgData name="Patricia LEBRUN" userId="0c97e8e9-663c-4e22-8e54-3d7500b17992" providerId="ADAL" clId="{BB526179-54C0-4183-B2EC-8B135B3C9FB8}" dt="2025-01-16T08:38:40.282" v="767" actId="1037"/>
          <ac:picMkLst>
            <pc:docMk/>
            <pc:sldMk cId="2817590265" sldId="273"/>
            <ac:picMk id="21" creationId="{635BD730-E217-5974-CA7D-2F483A1A2686}"/>
          </ac:picMkLst>
        </pc:picChg>
        <pc:picChg chg="mod">
          <ac:chgData name="Patricia LEBRUN" userId="0c97e8e9-663c-4e22-8e54-3d7500b17992" providerId="ADAL" clId="{BB526179-54C0-4183-B2EC-8B135B3C9FB8}" dt="2025-01-16T08:38:40.282" v="767" actId="1037"/>
          <ac:picMkLst>
            <pc:docMk/>
            <pc:sldMk cId="2817590265" sldId="273"/>
            <ac:picMk id="22" creationId="{5EE98CC9-B471-A3DE-8336-38B3D734FBF1}"/>
          </ac:picMkLst>
        </pc:picChg>
        <pc:picChg chg="mod">
          <ac:chgData name="Patricia LEBRUN" userId="0c97e8e9-663c-4e22-8e54-3d7500b17992" providerId="ADAL" clId="{BB526179-54C0-4183-B2EC-8B135B3C9FB8}" dt="2025-01-16T08:38:40.282" v="767" actId="1037"/>
          <ac:picMkLst>
            <pc:docMk/>
            <pc:sldMk cId="2817590265" sldId="273"/>
            <ac:picMk id="23" creationId="{4530D7F8-D969-3C3A-2E43-B1C160B8B488}"/>
          </ac:picMkLst>
        </pc:picChg>
      </pc:sldChg>
      <pc:sldChg chg="addSp delSp modSp mod">
        <pc:chgData name="Patricia LEBRUN" userId="0c97e8e9-663c-4e22-8e54-3d7500b17992" providerId="ADAL" clId="{BB526179-54C0-4183-B2EC-8B135B3C9FB8}" dt="2025-01-16T13:56:51.256" v="1863" actId="208"/>
        <pc:sldMkLst>
          <pc:docMk/>
          <pc:sldMk cId="2897768008" sldId="274"/>
        </pc:sldMkLst>
        <pc:spChg chg="mod">
          <ac:chgData name="Patricia LEBRUN" userId="0c97e8e9-663c-4e22-8e54-3d7500b17992" providerId="ADAL" clId="{BB526179-54C0-4183-B2EC-8B135B3C9FB8}" dt="2025-01-16T13:31:41.314" v="1311" actId="1076"/>
          <ac:spMkLst>
            <pc:docMk/>
            <pc:sldMk cId="2897768008" sldId="274"/>
            <ac:spMk id="3" creationId="{781F5B74-5FDF-C163-3FBC-58366878934C}"/>
          </ac:spMkLst>
        </pc:spChg>
        <pc:spChg chg="mod">
          <ac:chgData name="Patricia LEBRUN" userId="0c97e8e9-663c-4e22-8e54-3d7500b17992" providerId="ADAL" clId="{BB526179-54C0-4183-B2EC-8B135B3C9FB8}" dt="2025-01-15T17:01:28.198" v="535" actId="20577"/>
          <ac:spMkLst>
            <pc:docMk/>
            <pc:sldMk cId="2897768008" sldId="274"/>
            <ac:spMk id="4" creationId="{0F3B666F-FB68-4240-18B4-048D5789B581}"/>
          </ac:spMkLst>
        </pc:spChg>
        <pc:spChg chg="mod ord">
          <ac:chgData name="Patricia LEBRUN" userId="0c97e8e9-663c-4e22-8e54-3d7500b17992" providerId="ADAL" clId="{BB526179-54C0-4183-B2EC-8B135B3C9FB8}" dt="2025-01-16T13:35:57.374" v="1369" actId="1076"/>
          <ac:spMkLst>
            <pc:docMk/>
            <pc:sldMk cId="2897768008" sldId="274"/>
            <ac:spMk id="10" creationId="{20A3FD87-64D3-9BFD-2A74-5CD66DB046F6}"/>
          </ac:spMkLst>
        </pc:spChg>
        <pc:spChg chg="mod">
          <ac:chgData name="Patricia LEBRUN" userId="0c97e8e9-663c-4e22-8e54-3d7500b17992" providerId="ADAL" clId="{BB526179-54C0-4183-B2EC-8B135B3C9FB8}" dt="2025-01-16T13:32:49.291" v="1327" actId="1076"/>
          <ac:spMkLst>
            <pc:docMk/>
            <pc:sldMk cId="2897768008" sldId="274"/>
            <ac:spMk id="30" creationId="{F1851C7B-5DB6-1D58-CF61-F3CAB630E0CE}"/>
          </ac:spMkLst>
        </pc:spChg>
        <pc:spChg chg="mod">
          <ac:chgData name="Patricia LEBRUN" userId="0c97e8e9-663c-4e22-8e54-3d7500b17992" providerId="ADAL" clId="{BB526179-54C0-4183-B2EC-8B135B3C9FB8}" dt="2025-01-16T08:24:58.510" v="685"/>
          <ac:spMkLst>
            <pc:docMk/>
            <pc:sldMk cId="2897768008" sldId="274"/>
            <ac:spMk id="38" creationId="{A6F5C20E-DE1D-6243-FB52-4C9CAA0056E5}"/>
          </ac:spMkLst>
        </pc:spChg>
        <pc:spChg chg="mod">
          <ac:chgData name="Patricia LEBRUN" userId="0c97e8e9-663c-4e22-8e54-3d7500b17992" providerId="ADAL" clId="{BB526179-54C0-4183-B2EC-8B135B3C9FB8}" dt="2025-01-16T08:25:09.055" v="686"/>
          <ac:spMkLst>
            <pc:docMk/>
            <pc:sldMk cId="2897768008" sldId="274"/>
            <ac:spMk id="43" creationId="{E85F41F1-6DF1-8346-7718-4E1BF14EE034}"/>
          </ac:spMkLst>
        </pc:spChg>
        <pc:spChg chg="mod">
          <ac:chgData name="Patricia LEBRUN" userId="0c97e8e9-663c-4e22-8e54-3d7500b17992" providerId="ADAL" clId="{BB526179-54C0-4183-B2EC-8B135B3C9FB8}" dt="2025-01-16T08:26:08.749" v="689" actId="20577"/>
          <ac:spMkLst>
            <pc:docMk/>
            <pc:sldMk cId="2897768008" sldId="274"/>
            <ac:spMk id="44" creationId="{B0C2340D-FE62-4874-CC1D-6794734AC7BE}"/>
          </ac:spMkLst>
        </pc:spChg>
        <pc:spChg chg="add del mod">
          <ac:chgData name="Patricia LEBRUN" userId="0c97e8e9-663c-4e22-8e54-3d7500b17992" providerId="ADAL" clId="{BB526179-54C0-4183-B2EC-8B135B3C9FB8}" dt="2025-01-16T13:31:30.434" v="1309" actId="478"/>
          <ac:spMkLst>
            <pc:docMk/>
            <pc:sldMk cId="2897768008" sldId="274"/>
            <ac:spMk id="47" creationId="{1E1D1F65-6010-5B7D-61F7-198F0EF7C82D}"/>
          </ac:spMkLst>
        </pc:spChg>
        <pc:grpChg chg="add mod">
          <ac:chgData name="Patricia LEBRUN" userId="0c97e8e9-663c-4e22-8e54-3d7500b17992" providerId="ADAL" clId="{BB526179-54C0-4183-B2EC-8B135B3C9FB8}" dt="2025-01-16T13:32:41.462" v="1325" actId="1076"/>
          <ac:grpSpMkLst>
            <pc:docMk/>
            <pc:sldMk cId="2897768008" sldId="274"/>
            <ac:grpSpMk id="34" creationId="{01E18B72-214D-2D80-EAD4-92709165601A}"/>
          </ac:grpSpMkLst>
        </pc:grpChg>
        <pc:grpChg chg="add mod">
          <ac:chgData name="Patricia LEBRUN" userId="0c97e8e9-663c-4e22-8e54-3d7500b17992" providerId="ADAL" clId="{BB526179-54C0-4183-B2EC-8B135B3C9FB8}" dt="2025-01-16T08:25:09.055" v="686"/>
          <ac:grpSpMkLst>
            <pc:docMk/>
            <pc:sldMk cId="2897768008" sldId="274"/>
            <ac:grpSpMk id="41" creationId="{58A897D8-E244-E1C1-6F3A-DF402665D973}"/>
          </ac:grpSpMkLst>
        </pc:grpChg>
        <pc:grpChg chg="add mod ord">
          <ac:chgData name="Patricia LEBRUN" userId="0c97e8e9-663c-4e22-8e54-3d7500b17992" providerId="ADAL" clId="{BB526179-54C0-4183-B2EC-8B135B3C9FB8}" dt="2025-01-16T13:35:52.077" v="1368" actId="1076"/>
          <ac:grpSpMkLst>
            <pc:docMk/>
            <pc:sldMk cId="2897768008" sldId="274"/>
            <ac:grpSpMk id="51" creationId="{616C7DD0-1B1A-F271-EF2A-774ED013076D}"/>
          </ac:grpSpMkLst>
        </pc:grpChg>
        <pc:picChg chg="mod ord">
          <ac:chgData name="Patricia LEBRUN" userId="0c97e8e9-663c-4e22-8e54-3d7500b17992" providerId="ADAL" clId="{BB526179-54C0-4183-B2EC-8B135B3C9FB8}" dt="2025-01-16T13:35:42.781" v="1366" actId="164"/>
          <ac:picMkLst>
            <pc:docMk/>
            <pc:sldMk cId="2897768008" sldId="274"/>
            <ac:picMk id="7" creationId="{0980036D-CA6A-F819-7888-8E5EAB3B92EB}"/>
          </ac:picMkLst>
        </pc:picChg>
        <pc:picChg chg="mod">
          <ac:chgData name="Patricia LEBRUN" userId="0c97e8e9-663c-4e22-8e54-3d7500b17992" providerId="ADAL" clId="{BB526179-54C0-4183-B2EC-8B135B3C9FB8}" dt="2025-01-16T13:56:51.256" v="1863" actId="208"/>
          <ac:picMkLst>
            <pc:docMk/>
            <pc:sldMk cId="2897768008" sldId="274"/>
            <ac:picMk id="20" creationId="{B5FE1B70-20D1-3C0E-A617-B9A1B5F2CE47}"/>
          </ac:picMkLst>
        </pc:picChg>
        <pc:picChg chg="del">
          <ac:chgData name="Patricia LEBRUN" userId="0c97e8e9-663c-4e22-8e54-3d7500b17992" providerId="ADAL" clId="{BB526179-54C0-4183-B2EC-8B135B3C9FB8}" dt="2025-01-16T13:35:32.306" v="1365" actId="478"/>
          <ac:picMkLst>
            <pc:docMk/>
            <pc:sldMk cId="2897768008" sldId="274"/>
            <ac:picMk id="23" creationId="{29B3FB00-526A-C88B-E91A-BCE15036D394}"/>
          </ac:picMkLst>
        </pc:picChg>
        <pc:picChg chg="mod">
          <ac:chgData name="Patricia LEBRUN" userId="0c97e8e9-663c-4e22-8e54-3d7500b17992" providerId="ADAL" clId="{BB526179-54C0-4183-B2EC-8B135B3C9FB8}" dt="2025-01-16T13:32:44.609" v="1326" actId="1076"/>
          <ac:picMkLst>
            <pc:docMk/>
            <pc:sldMk cId="2897768008" sldId="274"/>
            <ac:picMk id="31" creationId="{59C6714A-73E0-2049-18D8-85C3402E8A81}"/>
          </ac:picMkLst>
        </pc:picChg>
        <pc:picChg chg="del mod">
          <ac:chgData name="Patricia LEBRUN" userId="0c97e8e9-663c-4e22-8e54-3d7500b17992" providerId="ADAL" clId="{BB526179-54C0-4183-B2EC-8B135B3C9FB8}" dt="2025-01-16T13:32:51.193" v="1328" actId="478"/>
          <ac:picMkLst>
            <pc:docMk/>
            <pc:sldMk cId="2897768008" sldId="274"/>
            <ac:picMk id="32" creationId="{AC083678-33B8-8751-457F-88521D5B7410}"/>
          </ac:picMkLst>
        </pc:picChg>
        <pc:picChg chg="mod">
          <ac:chgData name="Patricia LEBRUN" userId="0c97e8e9-663c-4e22-8e54-3d7500b17992" providerId="ADAL" clId="{BB526179-54C0-4183-B2EC-8B135B3C9FB8}" dt="2025-01-16T08:24:58.510" v="685"/>
          <ac:picMkLst>
            <pc:docMk/>
            <pc:sldMk cId="2897768008" sldId="274"/>
            <ac:picMk id="35" creationId="{0FCF94CB-40F3-2E50-9747-F33AEFCEEF4B}"/>
          </ac:picMkLst>
        </pc:picChg>
        <pc:picChg chg="mod">
          <ac:chgData name="Patricia LEBRUN" userId="0c97e8e9-663c-4e22-8e54-3d7500b17992" providerId="ADAL" clId="{BB526179-54C0-4183-B2EC-8B135B3C9FB8}" dt="2025-01-16T08:24:58.510" v="685"/>
          <ac:picMkLst>
            <pc:docMk/>
            <pc:sldMk cId="2897768008" sldId="274"/>
            <ac:picMk id="36" creationId="{5802DB4D-11F4-290A-7EC1-AF9DF69E1C8B}"/>
          </ac:picMkLst>
        </pc:picChg>
        <pc:picChg chg="mod">
          <ac:chgData name="Patricia LEBRUN" userId="0c97e8e9-663c-4e22-8e54-3d7500b17992" providerId="ADAL" clId="{BB526179-54C0-4183-B2EC-8B135B3C9FB8}" dt="2025-01-16T08:24:58.510" v="685"/>
          <ac:picMkLst>
            <pc:docMk/>
            <pc:sldMk cId="2897768008" sldId="274"/>
            <ac:picMk id="37" creationId="{3F383CC9-D376-D9A7-A4F2-199B8926454D}"/>
          </ac:picMkLst>
        </pc:picChg>
        <pc:picChg chg="mod">
          <ac:chgData name="Patricia LEBRUN" userId="0c97e8e9-663c-4e22-8e54-3d7500b17992" providerId="ADAL" clId="{BB526179-54C0-4183-B2EC-8B135B3C9FB8}" dt="2025-01-16T08:24:58.510" v="685"/>
          <ac:picMkLst>
            <pc:docMk/>
            <pc:sldMk cId="2897768008" sldId="274"/>
            <ac:picMk id="39" creationId="{49956B9F-3BD2-440A-3F98-38C308C73E50}"/>
          </ac:picMkLst>
        </pc:picChg>
        <pc:picChg chg="mod">
          <ac:chgData name="Patricia LEBRUN" userId="0c97e8e9-663c-4e22-8e54-3d7500b17992" providerId="ADAL" clId="{BB526179-54C0-4183-B2EC-8B135B3C9FB8}" dt="2025-01-16T08:24:58.510" v="685"/>
          <ac:picMkLst>
            <pc:docMk/>
            <pc:sldMk cId="2897768008" sldId="274"/>
            <ac:picMk id="40" creationId="{3A001FB1-44ED-9A63-93E5-B3041EB92E7D}"/>
          </ac:picMkLst>
        </pc:picChg>
        <pc:picChg chg="mod">
          <ac:chgData name="Patricia LEBRUN" userId="0c97e8e9-663c-4e22-8e54-3d7500b17992" providerId="ADAL" clId="{BB526179-54C0-4183-B2EC-8B135B3C9FB8}" dt="2025-01-16T08:25:09.055" v="686"/>
          <ac:picMkLst>
            <pc:docMk/>
            <pc:sldMk cId="2897768008" sldId="274"/>
            <ac:picMk id="42" creationId="{7F8691E7-4372-F25C-26AE-8CD518612913}"/>
          </ac:picMkLst>
        </pc:picChg>
        <pc:picChg chg="mod">
          <ac:chgData name="Patricia LEBRUN" userId="0c97e8e9-663c-4e22-8e54-3d7500b17992" providerId="ADAL" clId="{BB526179-54C0-4183-B2EC-8B135B3C9FB8}" dt="2025-01-16T08:25:09.055" v="686"/>
          <ac:picMkLst>
            <pc:docMk/>
            <pc:sldMk cId="2897768008" sldId="274"/>
            <ac:picMk id="45" creationId="{079C4426-EF9E-95BF-B9C3-10F11073E997}"/>
          </ac:picMkLst>
        </pc:picChg>
        <pc:picChg chg="mod">
          <ac:chgData name="Patricia LEBRUN" userId="0c97e8e9-663c-4e22-8e54-3d7500b17992" providerId="ADAL" clId="{BB526179-54C0-4183-B2EC-8B135B3C9FB8}" dt="2025-01-16T08:25:09.055" v="686"/>
          <ac:picMkLst>
            <pc:docMk/>
            <pc:sldMk cId="2897768008" sldId="274"/>
            <ac:picMk id="46" creationId="{9BA86A22-96D6-7B53-E03B-EE334D76E68B}"/>
          </ac:picMkLst>
        </pc:picChg>
        <pc:picChg chg="add mod">
          <ac:chgData name="Patricia LEBRUN" userId="0c97e8e9-663c-4e22-8e54-3d7500b17992" providerId="ADAL" clId="{BB526179-54C0-4183-B2EC-8B135B3C9FB8}" dt="2025-01-16T13:32:01.098" v="1315" actId="1076"/>
          <ac:picMkLst>
            <pc:docMk/>
            <pc:sldMk cId="2897768008" sldId="274"/>
            <ac:picMk id="48" creationId="{D7DA350C-7772-8534-D417-1EFE8B3001E5}"/>
          </ac:picMkLst>
        </pc:picChg>
        <pc:picChg chg="add del mod ord">
          <ac:chgData name="Patricia LEBRUN" userId="0c97e8e9-663c-4e22-8e54-3d7500b17992" providerId="ADAL" clId="{BB526179-54C0-4183-B2EC-8B135B3C9FB8}" dt="2025-01-16T13:32:36.344" v="1324" actId="478"/>
          <ac:picMkLst>
            <pc:docMk/>
            <pc:sldMk cId="2897768008" sldId="274"/>
            <ac:picMk id="49" creationId="{BCF75A3E-1820-4DAC-CE63-2F7FD363D80F}"/>
          </ac:picMkLst>
        </pc:picChg>
        <pc:picChg chg="add mod ord">
          <ac:chgData name="Patricia LEBRUN" userId="0c97e8e9-663c-4e22-8e54-3d7500b17992" providerId="ADAL" clId="{BB526179-54C0-4183-B2EC-8B135B3C9FB8}" dt="2025-01-16T13:35:42.781" v="1366" actId="164"/>
          <ac:picMkLst>
            <pc:docMk/>
            <pc:sldMk cId="2897768008" sldId="274"/>
            <ac:picMk id="50" creationId="{12A15824-BA08-C6F6-5F8E-AAD35E50D1E2}"/>
          </ac:picMkLst>
        </pc:picChg>
      </pc:sldChg>
      <pc:sldChg chg="modSp mod">
        <pc:chgData name="Patricia LEBRUN" userId="0c97e8e9-663c-4e22-8e54-3d7500b17992" providerId="ADAL" clId="{BB526179-54C0-4183-B2EC-8B135B3C9FB8}" dt="2025-01-16T13:57:14.621" v="1865" actId="1076"/>
        <pc:sldMkLst>
          <pc:docMk/>
          <pc:sldMk cId="918702534" sldId="275"/>
        </pc:sldMkLst>
        <pc:spChg chg="mod">
          <ac:chgData name="Patricia LEBRUN" userId="0c97e8e9-663c-4e22-8e54-3d7500b17992" providerId="ADAL" clId="{BB526179-54C0-4183-B2EC-8B135B3C9FB8}" dt="2025-01-16T08:22:12.231" v="653" actId="6549"/>
          <ac:spMkLst>
            <pc:docMk/>
            <pc:sldMk cId="918702534" sldId="275"/>
            <ac:spMk id="4" creationId="{CC3E37C1-0AFF-BD10-7348-D7DDBAA0C335}"/>
          </ac:spMkLst>
        </pc:spChg>
        <pc:spChg chg="mod">
          <ac:chgData name="Patricia LEBRUN" userId="0c97e8e9-663c-4e22-8e54-3d7500b17992" providerId="ADAL" clId="{BB526179-54C0-4183-B2EC-8B135B3C9FB8}" dt="2025-01-16T13:13:59.667" v="1278" actId="20577"/>
          <ac:spMkLst>
            <pc:docMk/>
            <pc:sldMk cId="918702534" sldId="275"/>
            <ac:spMk id="89" creationId="{335854FF-7DA2-3609-444F-16390C10FB82}"/>
          </ac:spMkLst>
        </pc:spChg>
        <pc:spChg chg="mod">
          <ac:chgData name="Patricia LEBRUN" userId="0c97e8e9-663c-4e22-8e54-3d7500b17992" providerId="ADAL" clId="{BB526179-54C0-4183-B2EC-8B135B3C9FB8}" dt="2025-01-16T08:26:52.569" v="696" actId="20577"/>
          <ac:spMkLst>
            <pc:docMk/>
            <pc:sldMk cId="918702534" sldId="275"/>
            <ac:spMk id="90" creationId="{43DAC4C0-0E96-6133-B574-ADC65293039F}"/>
          </ac:spMkLst>
        </pc:spChg>
        <pc:spChg chg="mod">
          <ac:chgData name="Patricia LEBRUN" userId="0c97e8e9-663c-4e22-8e54-3d7500b17992" providerId="ADAL" clId="{BB526179-54C0-4183-B2EC-8B135B3C9FB8}" dt="2025-01-16T08:26:45.313" v="691" actId="20577"/>
          <ac:spMkLst>
            <pc:docMk/>
            <pc:sldMk cId="918702534" sldId="275"/>
            <ac:spMk id="99" creationId="{B5171E73-0DDD-7B8C-0D17-4B18EAA4E73A}"/>
          </ac:spMkLst>
        </pc:spChg>
        <pc:spChg chg="mod">
          <ac:chgData name="Patricia LEBRUN" userId="0c97e8e9-663c-4e22-8e54-3d7500b17992" providerId="ADAL" clId="{BB526179-54C0-4183-B2EC-8B135B3C9FB8}" dt="2025-01-16T13:57:11.667" v="1864" actId="1076"/>
          <ac:spMkLst>
            <pc:docMk/>
            <pc:sldMk cId="918702534" sldId="275"/>
            <ac:spMk id="105" creationId="{7CE03474-1CBC-AB15-B0B3-1D0E11792794}"/>
          </ac:spMkLst>
        </pc:spChg>
        <pc:spChg chg="mod">
          <ac:chgData name="Patricia LEBRUN" userId="0c97e8e9-663c-4e22-8e54-3d7500b17992" providerId="ADAL" clId="{BB526179-54C0-4183-B2EC-8B135B3C9FB8}" dt="2025-01-16T13:57:14.621" v="1865" actId="1076"/>
          <ac:spMkLst>
            <pc:docMk/>
            <pc:sldMk cId="918702534" sldId="275"/>
            <ac:spMk id="106" creationId="{0F1EADFF-BABF-7028-5AC4-BA6A8CC191A7}"/>
          </ac:spMkLst>
        </pc:spChg>
        <pc:picChg chg="mod">
          <ac:chgData name="Patricia LEBRUN" userId="0c97e8e9-663c-4e22-8e54-3d7500b17992" providerId="ADAL" clId="{BB526179-54C0-4183-B2EC-8B135B3C9FB8}" dt="2025-01-16T08:40:12.125" v="805" actId="1036"/>
          <ac:picMkLst>
            <pc:docMk/>
            <pc:sldMk cId="918702534" sldId="275"/>
            <ac:picMk id="100" creationId="{049C9DF6-9D1F-27EE-6F93-82EEF0F93D01}"/>
          </ac:picMkLst>
        </pc:picChg>
        <pc:picChg chg="mod">
          <ac:chgData name="Patricia LEBRUN" userId="0c97e8e9-663c-4e22-8e54-3d7500b17992" providerId="ADAL" clId="{BB526179-54C0-4183-B2EC-8B135B3C9FB8}" dt="2025-01-16T08:40:12.125" v="805" actId="1036"/>
          <ac:picMkLst>
            <pc:docMk/>
            <pc:sldMk cId="918702534" sldId="275"/>
            <ac:picMk id="101" creationId="{DC9E2F7D-92CA-A906-27DA-04D5D418867C}"/>
          </ac:picMkLst>
        </pc:picChg>
      </pc:sldChg>
      <pc:sldChg chg="modSp mod">
        <pc:chgData name="Patricia LEBRUN" userId="0c97e8e9-663c-4e22-8e54-3d7500b17992" providerId="ADAL" clId="{BB526179-54C0-4183-B2EC-8B135B3C9FB8}" dt="2025-01-16T13:51:08.348" v="1809" actId="1035"/>
        <pc:sldMkLst>
          <pc:docMk/>
          <pc:sldMk cId="1250762819" sldId="276"/>
        </pc:sldMkLst>
        <pc:spChg chg="mod">
          <ac:chgData name="Patricia LEBRUN" userId="0c97e8e9-663c-4e22-8e54-3d7500b17992" providerId="ADAL" clId="{BB526179-54C0-4183-B2EC-8B135B3C9FB8}" dt="2025-01-15T17:01:38.746" v="537" actId="20577"/>
          <ac:spMkLst>
            <pc:docMk/>
            <pc:sldMk cId="1250762819" sldId="276"/>
            <ac:spMk id="4" creationId="{85DF3B09-6B6B-8BF4-DB5C-5D6D5860AFC2}"/>
          </ac:spMkLst>
        </pc:spChg>
        <pc:spChg chg="mod">
          <ac:chgData name="Patricia LEBRUN" userId="0c97e8e9-663c-4e22-8e54-3d7500b17992" providerId="ADAL" clId="{BB526179-54C0-4183-B2EC-8B135B3C9FB8}" dt="2025-01-16T13:51:08.348" v="1809" actId="1035"/>
          <ac:spMkLst>
            <pc:docMk/>
            <pc:sldMk cId="1250762819" sldId="276"/>
            <ac:spMk id="7" creationId="{590D0B08-A9BA-521D-3CB4-1642C88C7C40}"/>
          </ac:spMkLst>
        </pc:spChg>
        <pc:spChg chg="mod">
          <ac:chgData name="Patricia LEBRUN" userId="0c97e8e9-663c-4e22-8e54-3d7500b17992" providerId="ADAL" clId="{BB526179-54C0-4183-B2EC-8B135B3C9FB8}" dt="2025-01-16T13:51:01.120" v="1801" actId="1076"/>
          <ac:spMkLst>
            <pc:docMk/>
            <pc:sldMk cId="1250762819" sldId="276"/>
            <ac:spMk id="8" creationId="{8B7179C6-E6C1-779E-354D-DE5BE1E1357D}"/>
          </ac:spMkLst>
        </pc:spChg>
        <pc:spChg chg="mod">
          <ac:chgData name="Patricia LEBRUN" userId="0c97e8e9-663c-4e22-8e54-3d7500b17992" providerId="ADAL" clId="{BB526179-54C0-4183-B2EC-8B135B3C9FB8}" dt="2025-01-16T13:51:08.348" v="1809" actId="1035"/>
          <ac:spMkLst>
            <pc:docMk/>
            <pc:sldMk cId="1250762819" sldId="276"/>
            <ac:spMk id="18" creationId="{F486FA36-AE99-033C-6194-48A4ED066C4A}"/>
          </ac:spMkLst>
        </pc:spChg>
        <pc:spChg chg="mod">
          <ac:chgData name="Patricia LEBRUN" userId="0c97e8e9-663c-4e22-8e54-3d7500b17992" providerId="ADAL" clId="{BB526179-54C0-4183-B2EC-8B135B3C9FB8}" dt="2025-01-16T13:51:08.348" v="1809" actId="1035"/>
          <ac:spMkLst>
            <pc:docMk/>
            <pc:sldMk cId="1250762819" sldId="276"/>
            <ac:spMk id="20" creationId="{17595ED5-C653-424A-0EDF-3262E42AD4AC}"/>
          </ac:spMkLst>
        </pc:spChg>
        <pc:spChg chg="mod">
          <ac:chgData name="Patricia LEBRUN" userId="0c97e8e9-663c-4e22-8e54-3d7500b17992" providerId="ADAL" clId="{BB526179-54C0-4183-B2EC-8B135B3C9FB8}" dt="2025-01-16T13:51:08.348" v="1809" actId="1035"/>
          <ac:spMkLst>
            <pc:docMk/>
            <pc:sldMk cId="1250762819" sldId="276"/>
            <ac:spMk id="22" creationId="{E8ABC44D-D5F1-C186-63D4-CE3F3B59F4C9}"/>
          </ac:spMkLst>
        </pc:spChg>
        <pc:picChg chg="mod">
          <ac:chgData name="Patricia LEBRUN" userId="0c97e8e9-663c-4e22-8e54-3d7500b17992" providerId="ADAL" clId="{BB526179-54C0-4183-B2EC-8B135B3C9FB8}" dt="2025-01-16T13:51:08.348" v="1809" actId="1035"/>
          <ac:picMkLst>
            <pc:docMk/>
            <pc:sldMk cId="1250762819" sldId="276"/>
            <ac:picMk id="2" creationId="{E3BB45AF-2365-82AA-B3F9-8DAA336987CA}"/>
          </ac:picMkLst>
        </pc:picChg>
        <pc:picChg chg="mod">
          <ac:chgData name="Patricia LEBRUN" userId="0c97e8e9-663c-4e22-8e54-3d7500b17992" providerId="ADAL" clId="{BB526179-54C0-4183-B2EC-8B135B3C9FB8}" dt="2025-01-16T13:51:08.348" v="1809" actId="1035"/>
          <ac:picMkLst>
            <pc:docMk/>
            <pc:sldMk cId="1250762819" sldId="276"/>
            <ac:picMk id="3" creationId="{290CC59A-3468-099E-9E6C-FF3B7FE64E68}"/>
          </ac:picMkLst>
        </pc:picChg>
        <pc:picChg chg="mod">
          <ac:chgData name="Patricia LEBRUN" userId="0c97e8e9-663c-4e22-8e54-3d7500b17992" providerId="ADAL" clId="{BB526179-54C0-4183-B2EC-8B135B3C9FB8}" dt="2025-01-16T13:51:08.348" v="1809" actId="1035"/>
          <ac:picMkLst>
            <pc:docMk/>
            <pc:sldMk cId="1250762819" sldId="276"/>
            <ac:picMk id="5" creationId="{D2B51664-7687-CE86-4775-CC103C9A4EEC}"/>
          </ac:picMkLst>
        </pc:picChg>
        <pc:picChg chg="mod">
          <ac:chgData name="Patricia LEBRUN" userId="0c97e8e9-663c-4e22-8e54-3d7500b17992" providerId="ADAL" clId="{BB526179-54C0-4183-B2EC-8B135B3C9FB8}" dt="2025-01-16T13:51:08.348" v="1809" actId="1035"/>
          <ac:picMkLst>
            <pc:docMk/>
            <pc:sldMk cId="1250762819" sldId="276"/>
            <ac:picMk id="17" creationId="{D765F264-3B4A-4074-B8E9-6905501692C3}"/>
          </ac:picMkLst>
        </pc:picChg>
        <pc:picChg chg="mod">
          <ac:chgData name="Patricia LEBRUN" userId="0c97e8e9-663c-4e22-8e54-3d7500b17992" providerId="ADAL" clId="{BB526179-54C0-4183-B2EC-8B135B3C9FB8}" dt="2025-01-16T13:51:08.348" v="1809" actId="1035"/>
          <ac:picMkLst>
            <pc:docMk/>
            <pc:sldMk cId="1250762819" sldId="276"/>
            <ac:picMk id="19" creationId="{E9F0D395-D2BF-DE08-A450-52D67B85CFAA}"/>
          </ac:picMkLst>
        </pc:picChg>
        <pc:picChg chg="mod">
          <ac:chgData name="Patricia LEBRUN" userId="0c97e8e9-663c-4e22-8e54-3d7500b17992" providerId="ADAL" clId="{BB526179-54C0-4183-B2EC-8B135B3C9FB8}" dt="2025-01-16T13:51:08.348" v="1809" actId="1035"/>
          <ac:picMkLst>
            <pc:docMk/>
            <pc:sldMk cId="1250762819" sldId="276"/>
            <ac:picMk id="21" creationId="{348789F5-798E-2444-44D9-AB91B20A7175}"/>
          </ac:picMkLst>
        </pc:picChg>
      </pc:sldChg>
      <pc:sldChg chg="modSp mod">
        <pc:chgData name="Patricia LEBRUN" userId="0c97e8e9-663c-4e22-8e54-3d7500b17992" providerId="ADAL" clId="{BB526179-54C0-4183-B2EC-8B135B3C9FB8}" dt="2025-01-16T13:52:14.697" v="1810" actId="255"/>
        <pc:sldMkLst>
          <pc:docMk/>
          <pc:sldMk cId="304425421" sldId="277"/>
        </pc:sldMkLst>
        <pc:spChg chg="mod">
          <ac:chgData name="Patricia LEBRUN" userId="0c97e8e9-663c-4e22-8e54-3d7500b17992" providerId="ADAL" clId="{BB526179-54C0-4183-B2EC-8B135B3C9FB8}" dt="2025-01-16T13:20:20.355" v="1287" actId="20577"/>
          <ac:spMkLst>
            <pc:docMk/>
            <pc:sldMk cId="304425421" sldId="277"/>
            <ac:spMk id="12" creationId="{C2B47261-D522-6298-E39B-DF5762776A36}"/>
          </ac:spMkLst>
        </pc:spChg>
        <pc:spChg chg="mod">
          <ac:chgData name="Patricia LEBRUN" userId="0c97e8e9-663c-4e22-8e54-3d7500b17992" providerId="ADAL" clId="{BB526179-54C0-4183-B2EC-8B135B3C9FB8}" dt="2025-01-16T09:09:40.833" v="930" actId="20577"/>
          <ac:spMkLst>
            <pc:docMk/>
            <pc:sldMk cId="304425421" sldId="277"/>
            <ac:spMk id="13" creationId="{3DF7B582-195E-1332-8A17-10272401CFFA}"/>
          </ac:spMkLst>
        </pc:spChg>
        <pc:spChg chg="mod">
          <ac:chgData name="Patricia LEBRUN" userId="0c97e8e9-663c-4e22-8e54-3d7500b17992" providerId="ADAL" clId="{BB526179-54C0-4183-B2EC-8B135B3C9FB8}" dt="2025-01-16T13:52:14.697" v="1810" actId="255"/>
          <ac:spMkLst>
            <pc:docMk/>
            <pc:sldMk cId="304425421" sldId="277"/>
            <ac:spMk id="19" creationId="{2FBE676B-66E6-899D-150B-0609615012E7}"/>
          </ac:spMkLst>
        </pc:spChg>
        <pc:picChg chg="mod">
          <ac:chgData name="Patricia LEBRUN" userId="0c97e8e9-663c-4e22-8e54-3d7500b17992" providerId="ADAL" clId="{BB526179-54C0-4183-B2EC-8B135B3C9FB8}" dt="2025-01-16T13:40:52.223" v="1382" actId="1076"/>
          <ac:picMkLst>
            <pc:docMk/>
            <pc:sldMk cId="304425421" sldId="277"/>
            <ac:picMk id="18" creationId="{37E585AD-48F1-BCFB-4D8E-51F68D9FDA43}"/>
          </ac:picMkLst>
        </pc:picChg>
      </pc:sldChg>
      <pc:sldChg chg="modSp mod">
        <pc:chgData name="Patricia LEBRUN" userId="0c97e8e9-663c-4e22-8e54-3d7500b17992" providerId="ADAL" clId="{BB526179-54C0-4183-B2EC-8B135B3C9FB8}" dt="2025-01-16T13:54:56.362" v="1843" actId="113"/>
        <pc:sldMkLst>
          <pc:docMk/>
          <pc:sldMk cId="2141214548" sldId="278"/>
        </pc:sldMkLst>
        <pc:spChg chg="mod">
          <ac:chgData name="Patricia LEBRUN" userId="0c97e8e9-663c-4e22-8e54-3d7500b17992" providerId="ADAL" clId="{BB526179-54C0-4183-B2EC-8B135B3C9FB8}" dt="2025-01-16T13:54:56.362" v="1843" actId="113"/>
          <ac:spMkLst>
            <pc:docMk/>
            <pc:sldMk cId="2141214548" sldId="278"/>
            <ac:spMk id="12" creationId="{48673561-F13E-F393-CA50-84F516B05A79}"/>
          </ac:spMkLst>
        </pc:spChg>
        <pc:spChg chg="mod">
          <ac:chgData name="Patricia LEBRUN" userId="0c97e8e9-663c-4e22-8e54-3d7500b17992" providerId="ADAL" clId="{BB526179-54C0-4183-B2EC-8B135B3C9FB8}" dt="2025-01-16T13:54:53.149" v="1842" actId="113"/>
          <ac:spMkLst>
            <pc:docMk/>
            <pc:sldMk cId="2141214548" sldId="278"/>
            <ac:spMk id="13" creationId="{410C9A98-70C4-B8A2-3043-FC8CD976BDDF}"/>
          </ac:spMkLst>
        </pc:spChg>
        <pc:spChg chg="mod">
          <ac:chgData name="Patricia LEBRUN" userId="0c97e8e9-663c-4e22-8e54-3d7500b17992" providerId="ADAL" clId="{BB526179-54C0-4183-B2EC-8B135B3C9FB8}" dt="2025-01-16T13:54:49.937" v="1841" actId="113"/>
          <ac:spMkLst>
            <pc:docMk/>
            <pc:sldMk cId="2141214548" sldId="278"/>
            <ac:spMk id="16" creationId="{4E2827C4-20C9-9D8C-64C9-06780BDA89E8}"/>
          </ac:spMkLst>
        </pc:spChg>
        <pc:spChg chg="mod">
          <ac:chgData name="Patricia LEBRUN" userId="0c97e8e9-663c-4e22-8e54-3d7500b17992" providerId="ADAL" clId="{BB526179-54C0-4183-B2EC-8B135B3C9FB8}" dt="2025-01-16T13:48:26.260" v="1792" actId="255"/>
          <ac:spMkLst>
            <pc:docMk/>
            <pc:sldMk cId="2141214548" sldId="278"/>
            <ac:spMk id="22" creationId="{CD69B510-E78C-7B35-A41C-2AD689617396}"/>
          </ac:spMkLst>
        </pc:spChg>
      </pc:sldChg>
      <pc:sldChg chg="addSp modSp mod ord">
        <pc:chgData name="Patricia LEBRUN" userId="0c97e8e9-663c-4e22-8e54-3d7500b17992" providerId="ADAL" clId="{BB526179-54C0-4183-B2EC-8B135B3C9FB8}" dt="2025-01-16T13:42:46.942" v="1438" actId="1036"/>
        <pc:sldMkLst>
          <pc:docMk/>
          <pc:sldMk cId="920438137" sldId="279"/>
        </pc:sldMkLst>
        <pc:spChg chg="mod">
          <ac:chgData name="Patricia LEBRUN" userId="0c97e8e9-663c-4e22-8e54-3d7500b17992" providerId="ADAL" clId="{BB526179-54C0-4183-B2EC-8B135B3C9FB8}" dt="2025-01-16T13:05:57.945" v="1276" actId="20577"/>
          <ac:spMkLst>
            <pc:docMk/>
            <pc:sldMk cId="920438137" sldId="279"/>
            <ac:spMk id="12" creationId="{0E58DE2C-E696-9F1A-BCA9-05F09D0C5283}"/>
          </ac:spMkLst>
        </pc:spChg>
        <pc:spChg chg="mod">
          <ac:chgData name="Patricia LEBRUN" userId="0c97e8e9-663c-4e22-8e54-3d7500b17992" providerId="ADAL" clId="{BB526179-54C0-4183-B2EC-8B135B3C9FB8}" dt="2025-01-16T09:00:12.022" v="829" actId="20577"/>
          <ac:spMkLst>
            <pc:docMk/>
            <pc:sldMk cId="920438137" sldId="279"/>
            <ac:spMk id="13" creationId="{EBDF920C-0DAC-C312-865B-B15CA1360C86}"/>
          </ac:spMkLst>
        </pc:spChg>
        <pc:spChg chg="mod">
          <ac:chgData name="Patricia LEBRUN" userId="0c97e8e9-663c-4e22-8e54-3d7500b17992" providerId="ADAL" clId="{BB526179-54C0-4183-B2EC-8B135B3C9FB8}" dt="2025-01-16T13:42:46.942" v="1438" actId="1036"/>
          <ac:spMkLst>
            <pc:docMk/>
            <pc:sldMk cId="920438137" sldId="279"/>
            <ac:spMk id="19" creationId="{884380AB-F629-10ED-F64A-AC8ECA30F70F}"/>
          </ac:spMkLst>
        </pc:spChg>
        <pc:grpChg chg="mod">
          <ac:chgData name="Patricia LEBRUN" userId="0c97e8e9-663c-4e22-8e54-3d7500b17992" providerId="ADAL" clId="{BB526179-54C0-4183-B2EC-8B135B3C9FB8}" dt="2025-01-16T13:40:27.185" v="1377" actId="1076"/>
          <ac:grpSpMkLst>
            <pc:docMk/>
            <pc:sldMk cId="920438137" sldId="279"/>
            <ac:grpSpMk id="2" creationId="{67C7F454-48D3-671A-CEE1-83DE40965BAB}"/>
          </ac:grpSpMkLst>
        </pc:grpChg>
        <pc:picChg chg="mod">
          <ac:chgData name="Patricia LEBRUN" userId="0c97e8e9-663c-4e22-8e54-3d7500b17992" providerId="ADAL" clId="{BB526179-54C0-4183-B2EC-8B135B3C9FB8}" dt="2025-01-16T13:40:29.494" v="1378" actId="1076"/>
          <ac:picMkLst>
            <pc:docMk/>
            <pc:sldMk cId="920438137" sldId="279"/>
            <ac:picMk id="18" creationId="{F564E26D-521A-9E53-1523-CBB57FA6C85D}"/>
          </ac:picMkLst>
        </pc:picChg>
        <pc:picChg chg="add mod">
          <ac:chgData name="Patricia LEBRUN" userId="0c97e8e9-663c-4e22-8e54-3d7500b17992" providerId="ADAL" clId="{BB526179-54C0-4183-B2EC-8B135B3C9FB8}" dt="2025-01-16T09:02:08.663" v="847" actId="1076"/>
          <ac:picMkLst>
            <pc:docMk/>
            <pc:sldMk cId="920438137" sldId="279"/>
            <ac:picMk id="1026" creationId="{822CA868-AEFF-59D9-1D9E-3E6011B92D00}"/>
          </ac:picMkLst>
        </pc:picChg>
        <pc:picChg chg="add mod">
          <ac:chgData name="Patricia LEBRUN" userId="0c97e8e9-663c-4e22-8e54-3d7500b17992" providerId="ADAL" clId="{BB526179-54C0-4183-B2EC-8B135B3C9FB8}" dt="2025-01-16T09:02:42.551" v="850" actId="1076"/>
          <ac:picMkLst>
            <pc:docMk/>
            <pc:sldMk cId="920438137" sldId="279"/>
            <ac:picMk id="1028" creationId="{F5F41399-6991-0614-1A4A-5E7DA185967D}"/>
          </ac:picMkLst>
        </pc:picChg>
        <pc:picChg chg="add mod">
          <ac:chgData name="Patricia LEBRUN" userId="0c97e8e9-663c-4e22-8e54-3d7500b17992" providerId="ADAL" clId="{BB526179-54C0-4183-B2EC-8B135B3C9FB8}" dt="2025-01-16T09:03:36.357" v="857" actId="1037"/>
          <ac:picMkLst>
            <pc:docMk/>
            <pc:sldMk cId="920438137" sldId="279"/>
            <ac:picMk id="1030" creationId="{F7A7BA58-A2B0-6E44-35E6-5130421FE616}"/>
          </ac:picMkLst>
        </pc:picChg>
      </pc:sldChg>
      <pc:sldChg chg="modSp mod ord">
        <pc:chgData name="Patricia LEBRUN" userId="0c97e8e9-663c-4e22-8e54-3d7500b17992" providerId="ADAL" clId="{BB526179-54C0-4183-B2EC-8B135B3C9FB8}" dt="2025-01-16T13:54:33.557" v="1837" actId="113"/>
        <pc:sldMkLst>
          <pc:docMk/>
          <pc:sldMk cId="1148887103" sldId="280"/>
        </pc:sldMkLst>
        <pc:spChg chg="mod">
          <ac:chgData name="Patricia LEBRUN" userId="0c97e8e9-663c-4e22-8e54-3d7500b17992" providerId="ADAL" clId="{BB526179-54C0-4183-B2EC-8B135B3C9FB8}" dt="2025-01-16T12:51:03.814" v="1160" actId="1036"/>
          <ac:spMkLst>
            <pc:docMk/>
            <pc:sldMk cId="1148887103" sldId="280"/>
            <ac:spMk id="8" creationId="{365511DA-E183-387B-586A-83577225F8E0}"/>
          </ac:spMkLst>
        </pc:spChg>
        <pc:spChg chg="mod">
          <ac:chgData name="Patricia LEBRUN" userId="0c97e8e9-663c-4e22-8e54-3d7500b17992" providerId="ADAL" clId="{BB526179-54C0-4183-B2EC-8B135B3C9FB8}" dt="2025-01-16T13:24:23.469" v="1298" actId="20577"/>
          <ac:spMkLst>
            <pc:docMk/>
            <pc:sldMk cId="1148887103" sldId="280"/>
            <ac:spMk id="12" creationId="{C52F03DE-4520-C167-18B6-9748C0426E4D}"/>
          </ac:spMkLst>
        </pc:spChg>
        <pc:spChg chg="mod">
          <ac:chgData name="Patricia LEBRUN" userId="0c97e8e9-663c-4e22-8e54-3d7500b17992" providerId="ADAL" clId="{BB526179-54C0-4183-B2EC-8B135B3C9FB8}" dt="2025-01-16T09:16:35.555" v="975" actId="20577"/>
          <ac:spMkLst>
            <pc:docMk/>
            <pc:sldMk cId="1148887103" sldId="280"/>
            <ac:spMk id="13" creationId="{B8A23722-06CF-F549-5620-183041D41FCC}"/>
          </ac:spMkLst>
        </pc:spChg>
        <pc:spChg chg="mod">
          <ac:chgData name="Patricia LEBRUN" userId="0c97e8e9-663c-4e22-8e54-3d7500b17992" providerId="ADAL" clId="{BB526179-54C0-4183-B2EC-8B135B3C9FB8}" dt="2025-01-16T13:54:33.557" v="1837" actId="113"/>
          <ac:spMkLst>
            <pc:docMk/>
            <pc:sldMk cId="1148887103" sldId="280"/>
            <ac:spMk id="16" creationId="{FBA386A6-9AAC-8502-FA11-C6C4F281A1FB}"/>
          </ac:spMkLst>
        </pc:spChg>
        <pc:spChg chg="mod">
          <ac:chgData name="Patricia LEBRUN" userId="0c97e8e9-663c-4e22-8e54-3d7500b17992" providerId="ADAL" clId="{BB526179-54C0-4183-B2EC-8B135B3C9FB8}" dt="2025-01-16T13:48:03.127" v="1789" actId="255"/>
          <ac:spMkLst>
            <pc:docMk/>
            <pc:sldMk cId="1148887103" sldId="280"/>
            <ac:spMk id="19" creationId="{3BCC9C15-FE06-7C72-C934-409188D62111}"/>
          </ac:spMkLst>
        </pc:spChg>
      </pc:sldChg>
      <pc:sldChg chg="modSp mod ord">
        <pc:chgData name="Patricia LEBRUN" userId="0c97e8e9-663c-4e22-8e54-3d7500b17992" providerId="ADAL" clId="{BB526179-54C0-4183-B2EC-8B135B3C9FB8}" dt="2025-01-16T13:54:06.045" v="1830" actId="113"/>
        <pc:sldMkLst>
          <pc:docMk/>
          <pc:sldMk cId="3898947891" sldId="281"/>
        </pc:sldMkLst>
        <pc:spChg chg="mod">
          <ac:chgData name="Patricia LEBRUN" userId="0c97e8e9-663c-4e22-8e54-3d7500b17992" providerId="ADAL" clId="{BB526179-54C0-4183-B2EC-8B135B3C9FB8}" dt="2025-01-16T09:04:20.689" v="864" actId="20577"/>
          <ac:spMkLst>
            <pc:docMk/>
            <pc:sldMk cId="3898947891" sldId="281"/>
            <ac:spMk id="4" creationId="{352440AA-F4FE-B957-6970-F2E31B0D69F0}"/>
          </ac:spMkLst>
        </pc:spChg>
        <pc:spChg chg="mod">
          <ac:chgData name="Patricia LEBRUN" userId="0c97e8e9-663c-4e22-8e54-3d7500b17992" providerId="ADAL" clId="{BB526179-54C0-4183-B2EC-8B135B3C9FB8}" dt="2025-01-16T13:54:06.045" v="1830" actId="113"/>
          <ac:spMkLst>
            <pc:docMk/>
            <pc:sldMk cId="3898947891" sldId="281"/>
            <ac:spMk id="12" creationId="{8503F6B0-EE2B-ABBC-CAED-FD4365F594DA}"/>
          </ac:spMkLst>
        </pc:spChg>
        <pc:spChg chg="mod">
          <ac:chgData name="Patricia LEBRUN" userId="0c97e8e9-663c-4e22-8e54-3d7500b17992" providerId="ADAL" clId="{BB526179-54C0-4183-B2EC-8B135B3C9FB8}" dt="2025-01-16T13:53:59.720" v="1828" actId="113"/>
          <ac:spMkLst>
            <pc:docMk/>
            <pc:sldMk cId="3898947891" sldId="281"/>
            <ac:spMk id="13" creationId="{FF9FFEBF-87A1-D876-197F-1B3F8380E738}"/>
          </ac:spMkLst>
        </pc:spChg>
        <pc:spChg chg="mod">
          <ac:chgData name="Patricia LEBRUN" userId="0c97e8e9-663c-4e22-8e54-3d7500b17992" providerId="ADAL" clId="{BB526179-54C0-4183-B2EC-8B135B3C9FB8}" dt="2025-01-16T13:54:03.038" v="1829" actId="113"/>
          <ac:spMkLst>
            <pc:docMk/>
            <pc:sldMk cId="3898947891" sldId="281"/>
            <ac:spMk id="16" creationId="{5839D1BE-7959-F409-BAAE-6BE9BB8625E4}"/>
          </ac:spMkLst>
        </pc:spChg>
        <pc:spChg chg="mod">
          <ac:chgData name="Patricia LEBRUN" userId="0c97e8e9-663c-4e22-8e54-3d7500b17992" providerId="ADAL" clId="{BB526179-54C0-4183-B2EC-8B135B3C9FB8}" dt="2025-01-16T13:46:23.429" v="1726" actId="255"/>
          <ac:spMkLst>
            <pc:docMk/>
            <pc:sldMk cId="3898947891" sldId="281"/>
            <ac:spMk id="19" creationId="{71590C04-CFCF-BDB7-4BED-0FEA6066B842}"/>
          </ac:spMkLst>
        </pc:spChg>
        <pc:picChg chg="mod">
          <ac:chgData name="Patricia LEBRUN" userId="0c97e8e9-663c-4e22-8e54-3d7500b17992" providerId="ADAL" clId="{BB526179-54C0-4183-B2EC-8B135B3C9FB8}" dt="2025-01-16T13:40:57.020" v="1383" actId="1076"/>
          <ac:picMkLst>
            <pc:docMk/>
            <pc:sldMk cId="3898947891" sldId="281"/>
            <ac:picMk id="18" creationId="{51CB7397-5FAE-F83D-0178-1519328D673B}"/>
          </ac:picMkLst>
        </pc:picChg>
      </pc:sldChg>
      <pc:sldChg chg="addSp delSp modSp mod ord">
        <pc:chgData name="Patricia LEBRUN" userId="0c97e8e9-663c-4e22-8e54-3d7500b17992" providerId="ADAL" clId="{BB526179-54C0-4183-B2EC-8B135B3C9FB8}" dt="2025-01-16T23:14:12.573" v="1892" actId="1076"/>
        <pc:sldMkLst>
          <pc:docMk/>
          <pc:sldMk cId="1248248096" sldId="282"/>
        </pc:sldMkLst>
        <pc:spChg chg="del ord">
          <ac:chgData name="Patricia LEBRUN" userId="0c97e8e9-663c-4e22-8e54-3d7500b17992" providerId="ADAL" clId="{BB526179-54C0-4183-B2EC-8B135B3C9FB8}" dt="2025-01-16T23:11:59.967" v="1874" actId="478"/>
          <ac:spMkLst>
            <pc:docMk/>
            <pc:sldMk cId="1248248096" sldId="282"/>
            <ac:spMk id="2" creationId="{F4DC7B0E-8479-EB87-2C61-A7929D037A3A}"/>
          </ac:spMkLst>
        </pc:spChg>
        <pc:spChg chg="mod">
          <ac:chgData name="Patricia LEBRUN" userId="0c97e8e9-663c-4e22-8e54-3d7500b17992" providerId="ADAL" clId="{BB526179-54C0-4183-B2EC-8B135B3C9FB8}" dt="2025-01-16T13:52:36.006" v="1813" actId="113"/>
          <ac:spMkLst>
            <pc:docMk/>
            <pc:sldMk cId="1248248096" sldId="282"/>
            <ac:spMk id="12" creationId="{C1F198E3-A70C-4105-2F87-AE0CE3811FE0}"/>
          </ac:spMkLst>
        </pc:spChg>
        <pc:spChg chg="mod">
          <ac:chgData name="Patricia LEBRUN" userId="0c97e8e9-663c-4e22-8e54-3d7500b17992" providerId="ADAL" clId="{BB526179-54C0-4183-B2EC-8B135B3C9FB8}" dt="2025-01-16T13:53:49.862" v="1827" actId="113"/>
          <ac:spMkLst>
            <pc:docMk/>
            <pc:sldMk cId="1248248096" sldId="282"/>
            <ac:spMk id="13" creationId="{1FE861E0-D03B-BD5C-3E7A-4EF235F30BB7}"/>
          </ac:spMkLst>
        </pc:spChg>
        <pc:spChg chg="mod">
          <ac:chgData name="Patricia LEBRUN" userId="0c97e8e9-663c-4e22-8e54-3d7500b17992" providerId="ADAL" clId="{BB526179-54C0-4183-B2EC-8B135B3C9FB8}" dt="2025-01-16T13:52:32.920" v="1812" actId="113"/>
          <ac:spMkLst>
            <pc:docMk/>
            <pc:sldMk cId="1248248096" sldId="282"/>
            <ac:spMk id="16" creationId="{0F2E2DD2-A26D-98C2-8A3D-275B045E8C72}"/>
          </ac:spMkLst>
        </pc:spChg>
        <pc:spChg chg="mod">
          <ac:chgData name="Patricia LEBRUN" userId="0c97e8e9-663c-4e22-8e54-3d7500b17992" providerId="ADAL" clId="{BB526179-54C0-4183-B2EC-8B135B3C9FB8}" dt="2025-01-16T23:14:12.573" v="1892" actId="1076"/>
          <ac:spMkLst>
            <pc:docMk/>
            <pc:sldMk cId="1248248096" sldId="282"/>
            <ac:spMk id="19" creationId="{B7D139D5-518B-25C2-28A6-91756475E5BE}"/>
          </ac:spMkLst>
        </pc:spChg>
        <pc:spChg chg="add del">
          <ac:chgData name="Patricia LEBRUN" userId="0c97e8e9-663c-4e22-8e54-3d7500b17992" providerId="ADAL" clId="{BB526179-54C0-4183-B2EC-8B135B3C9FB8}" dt="2025-01-16T23:12:02.833" v="1876" actId="22"/>
          <ac:spMkLst>
            <pc:docMk/>
            <pc:sldMk cId="1248248096" sldId="282"/>
            <ac:spMk id="43" creationId="{4654F16E-DA31-80FA-297F-F66604B441C9}"/>
          </ac:spMkLst>
        </pc:spChg>
        <pc:spChg chg="add mod">
          <ac:chgData name="Patricia LEBRUN" userId="0c97e8e9-663c-4e22-8e54-3d7500b17992" providerId="ADAL" clId="{BB526179-54C0-4183-B2EC-8B135B3C9FB8}" dt="2025-01-16T23:12:45.736" v="1877"/>
          <ac:spMkLst>
            <pc:docMk/>
            <pc:sldMk cId="1248248096" sldId="282"/>
            <ac:spMk id="45" creationId="{D9FB1214-3CCD-7451-E3A0-239C03F52135}"/>
          </ac:spMkLst>
        </pc:spChg>
        <pc:grpChg chg="mod ord">
          <ac:chgData name="Patricia LEBRUN" userId="0c97e8e9-663c-4e22-8e54-3d7500b17992" providerId="ADAL" clId="{BB526179-54C0-4183-B2EC-8B135B3C9FB8}" dt="2025-01-16T23:13:52.204" v="1891" actId="1035"/>
          <ac:grpSpMkLst>
            <pc:docMk/>
            <pc:sldMk cId="1248248096" sldId="282"/>
            <ac:grpSpMk id="3" creationId="{ED48105D-D01B-9585-CAAF-4B2C09766966}"/>
          </ac:grpSpMkLst>
        </pc:grpChg>
        <pc:grpChg chg="add mod ord">
          <ac:chgData name="Patricia LEBRUN" userId="0c97e8e9-663c-4e22-8e54-3d7500b17992" providerId="ADAL" clId="{BB526179-54C0-4183-B2EC-8B135B3C9FB8}" dt="2025-01-16T23:13:44.475" v="1889" actId="167"/>
          <ac:grpSpMkLst>
            <pc:docMk/>
            <pc:sldMk cId="1248248096" sldId="282"/>
            <ac:grpSpMk id="44" creationId="{DA17FE2C-DE7F-0E3B-6C2C-89AE020DCDB5}"/>
          </ac:grpSpMkLst>
        </pc:grpChg>
        <pc:picChg chg="mod">
          <ac:chgData name="Patricia LEBRUN" userId="0c97e8e9-663c-4e22-8e54-3d7500b17992" providerId="ADAL" clId="{BB526179-54C0-4183-B2EC-8B135B3C9FB8}" dt="2025-01-16T23:14:12.573" v="1892" actId="1076"/>
          <ac:picMkLst>
            <pc:docMk/>
            <pc:sldMk cId="1248248096" sldId="282"/>
            <ac:picMk id="18" creationId="{123754F3-F653-4DDD-5B7D-097FC4FF1F24}"/>
          </ac:picMkLst>
        </pc:picChg>
        <pc:picChg chg="mod">
          <ac:chgData name="Patricia LEBRUN" userId="0c97e8e9-663c-4e22-8e54-3d7500b17992" providerId="ADAL" clId="{BB526179-54C0-4183-B2EC-8B135B3C9FB8}" dt="2025-01-16T09:09:15.327" v="924" actId="1076"/>
          <ac:picMkLst>
            <pc:docMk/>
            <pc:sldMk cId="1248248096" sldId="282"/>
            <ac:picMk id="38" creationId="{FC37E688-1EC7-19DB-28CE-483538FAF019}"/>
          </ac:picMkLst>
        </pc:picChg>
        <pc:picChg chg="mod">
          <ac:chgData name="Patricia LEBRUN" userId="0c97e8e9-663c-4e22-8e54-3d7500b17992" providerId="ADAL" clId="{BB526179-54C0-4183-B2EC-8B135B3C9FB8}" dt="2025-01-16T09:09:12.202" v="923" actId="1076"/>
          <ac:picMkLst>
            <pc:docMk/>
            <pc:sldMk cId="1248248096" sldId="282"/>
            <ac:picMk id="39" creationId="{10F8AD61-1369-4D53-A202-10ACC4414076}"/>
          </ac:picMkLst>
        </pc:picChg>
      </pc:sldChg>
      <pc:sldChg chg="modSp mod ord">
        <pc:chgData name="Patricia LEBRUN" userId="0c97e8e9-663c-4e22-8e54-3d7500b17992" providerId="ADAL" clId="{BB526179-54C0-4183-B2EC-8B135B3C9FB8}" dt="2025-01-16T13:54:45.354" v="1840" actId="113"/>
        <pc:sldMkLst>
          <pc:docMk/>
          <pc:sldMk cId="2694376373" sldId="283"/>
        </pc:sldMkLst>
        <pc:spChg chg="mod">
          <ac:chgData name="Patricia LEBRUN" userId="0c97e8e9-663c-4e22-8e54-3d7500b17992" providerId="ADAL" clId="{BB526179-54C0-4183-B2EC-8B135B3C9FB8}" dt="2025-01-16T13:54:45.354" v="1840" actId="113"/>
          <ac:spMkLst>
            <pc:docMk/>
            <pc:sldMk cId="2694376373" sldId="283"/>
            <ac:spMk id="12" creationId="{CE0DE264-0703-14B6-A05D-CB208F3CF1B2}"/>
          </ac:spMkLst>
        </pc:spChg>
        <pc:spChg chg="mod">
          <ac:chgData name="Patricia LEBRUN" userId="0c97e8e9-663c-4e22-8e54-3d7500b17992" providerId="ADAL" clId="{BB526179-54C0-4183-B2EC-8B135B3C9FB8}" dt="2025-01-16T13:54:42.055" v="1839" actId="113"/>
          <ac:spMkLst>
            <pc:docMk/>
            <pc:sldMk cId="2694376373" sldId="283"/>
            <ac:spMk id="13" creationId="{79A4B627-10F3-F901-3362-760A3F1C274D}"/>
          </ac:spMkLst>
        </pc:spChg>
        <pc:spChg chg="mod">
          <ac:chgData name="Patricia LEBRUN" userId="0c97e8e9-663c-4e22-8e54-3d7500b17992" providerId="ADAL" clId="{BB526179-54C0-4183-B2EC-8B135B3C9FB8}" dt="2025-01-16T13:54:38.848" v="1838" actId="113"/>
          <ac:spMkLst>
            <pc:docMk/>
            <pc:sldMk cId="2694376373" sldId="283"/>
            <ac:spMk id="16" creationId="{FC2FB3E0-BEF0-8DB6-4A81-B7E26D22CACE}"/>
          </ac:spMkLst>
        </pc:spChg>
        <pc:spChg chg="mod">
          <ac:chgData name="Patricia LEBRUN" userId="0c97e8e9-663c-4e22-8e54-3d7500b17992" providerId="ADAL" clId="{BB526179-54C0-4183-B2EC-8B135B3C9FB8}" dt="2025-01-16T13:48:15.232" v="1790" actId="255"/>
          <ac:spMkLst>
            <pc:docMk/>
            <pc:sldMk cId="2694376373" sldId="283"/>
            <ac:spMk id="19" creationId="{E5021567-EB05-1BDB-C566-38FF23B8AC6B}"/>
          </ac:spMkLst>
        </pc:spChg>
      </pc:sldChg>
      <pc:sldChg chg="modSp mod ord">
        <pc:chgData name="Patricia LEBRUN" userId="0c97e8e9-663c-4e22-8e54-3d7500b17992" providerId="ADAL" clId="{BB526179-54C0-4183-B2EC-8B135B3C9FB8}" dt="2025-01-16T13:53:32.605" v="1823" actId="113"/>
        <pc:sldMkLst>
          <pc:docMk/>
          <pc:sldMk cId="2390120766" sldId="284"/>
        </pc:sldMkLst>
        <pc:spChg chg="mod">
          <ac:chgData name="Patricia LEBRUN" userId="0c97e8e9-663c-4e22-8e54-3d7500b17992" providerId="ADAL" clId="{BB526179-54C0-4183-B2EC-8B135B3C9FB8}" dt="2025-01-16T13:45:45.350" v="1722" actId="1076"/>
          <ac:spMkLst>
            <pc:docMk/>
            <pc:sldMk cId="2390120766" sldId="284"/>
            <ac:spMk id="8" creationId="{668B8AC2-D453-5354-8E7D-9CB79901D0D4}"/>
          </ac:spMkLst>
        </pc:spChg>
        <pc:spChg chg="mod">
          <ac:chgData name="Patricia LEBRUN" userId="0c97e8e9-663c-4e22-8e54-3d7500b17992" providerId="ADAL" clId="{BB526179-54C0-4183-B2EC-8B135B3C9FB8}" dt="2025-01-16T13:53:32.605" v="1823" actId="113"/>
          <ac:spMkLst>
            <pc:docMk/>
            <pc:sldMk cId="2390120766" sldId="284"/>
            <ac:spMk id="12" creationId="{3CDE4787-3E59-F6F1-FA00-74E0BD2DAB0C}"/>
          </ac:spMkLst>
        </pc:spChg>
        <pc:spChg chg="mod">
          <ac:chgData name="Patricia LEBRUN" userId="0c97e8e9-663c-4e22-8e54-3d7500b17992" providerId="ADAL" clId="{BB526179-54C0-4183-B2EC-8B135B3C9FB8}" dt="2025-01-16T13:53:26.283" v="1821" actId="113"/>
          <ac:spMkLst>
            <pc:docMk/>
            <pc:sldMk cId="2390120766" sldId="284"/>
            <ac:spMk id="13" creationId="{13CDD231-B56F-B555-AA69-E49AA99AC19B}"/>
          </ac:spMkLst>
        </pc:spChg>
        <pc:spChg chg="mod">
          <ac:chgData name="Patricia LEBRUN" userId="0c97e8e9-663c-4e22-8e54-3d7500b17992" providerId="ADAL" clId="{BB526179-54C0-4183-B2EC-8B135B3C9FB8}" dt="2025-01-16T13:53:29.230" v="1822" actId="113"/>
          <ac:spMkLst>
            <pc:docMk/>
            <pc:sldMk cId="2390120766" sldId="284"/>
            <ac:spMk id="16" creationId="{69D547FB-6EC5-B311-FBDD-98CA67BCBA6B}"/>
          </ac:spMkLst>
        </pc:spChg>
        <pc:spChg chg="mod">
          <ac:chgData name="Patricia LEBRUN" userId="0c97e8e9-663c-4e22-8e54-3d7500b17992" providerId="ADAL" clId="{BB526179-54C0-4183-B2EC-8B135B3C9FB8}" dt="2025-01-16T13:44:17.013" v="1582" actId="1038"/>
          <ac:spMkLst>
            <pc:docMk/>
            <pc:sldMk cId="2390120766" sldId="284"/>
            <ac:spMk id="19" creationId="{70F9D049-78DB-93AA-F9B7-5B5D4E85404D}"/>
          </ac:spMkLst>
        </pc:spChg>
        <pc:picChg chg="mod">
          <ac:chgData name="Patricia LEBRUN" userId="0c97e8e9-663c-4e22-8e54-3d7500b17992" providerId="ADAL" clId="{BB526179-54C0-4183-B2EC-8B135B3C9FB8}" dt="2025-01-16T13:43:57.809" v="1522" actId="1038"/>
          <ac:picMkLst>
            <pc:docMk/>
            <pc:sldMk cId="2390120766" sldId="284"/>
            <ac:picMk id="9" creationId="{08BAF56A-298D-2A78-EDC6-C5290821AFDD}"/>
          </ac:picMkLst>
        </pc:picChg>
        <pc:picChg chg="mod">
          <ac:chgData name="Patricia LEBRUN" userId="0c97e8e9-663c-4e22-8e54-3d7500b17992" providerId="ADAL" clId="{BB526179-54C0-4183-B2EC-8B135B3C9FB8}" dt="2025-01-16T13:43:57.809" v="1522" actId="1038"/>
          <ac:picMkLst>
            <pc:docMk/>
            <pc:sldMk cId="2390120766" sldId="284"/>
            <ac:picMk id="10" creationId="{349F7392-1730-51F2-0D10-3DA002B6A7B4}"/>
          </ac:picMkLst>
        </pc:picChg>
        <pc:picChg chg="mod">
          <ac:chgData name="Patricia LEBRUN" userId="0c97e8e9-663c-4e22-8e54-3d7500b17992" providerId="ADAL" clId="{BB526179-54C0-4183-B2EC-8B135B3C9FB8}" dt="2025-01-16T13:43:57.809" v="1522" actId="1038"/>
          <ac:picMkLst>
            <pc:docMk/>
            <pc:sldMk cId="2390120766" sldId="284"/>
            <ac:picMk id="11" creationId="{E158F919-BAAC-2155-3FCB-CDE6C6A90410}"/>
          </ac:picMkLst>
        </pc:picChg>
        <pc:picChg chg="mod">
          <ac:chgData name="Patricia LEBRUN" userId="0c97e8e9-663c-4e22-8e54-3d7500b17992" providerId="ADAL" clId="{BB526179-54C0-4183-B2EC-8B135B3C9FB8}" dt="2025-01-16T13:43:57.809" v="1522" actId="1038"/>
          <ac:picMkLst>
            <pc:docMk/>
            <pc:sldMk cId="2390120766" sldId="284"/>
            <ac:picMk id="14" creationId="{BF827248-5DF2-07BC-8705-0D2726A3FDEA}"/>
          </ac:picMkLst>
        </pc:picChg>
        <pc:picChg chg="mod">
          <ac:chgData name="Patricia LEBRUN" userId="0c97e8e9-663c-4e22-8e54-3d7500b17992" providerId="ADAL" clId="{BB526179-54C0-4183-B2EC-8B135B3C9FB8}" dt="2025-01-16T13:43:57.809" v="1522" actId="1038"/>
          <ac:picMkLst>
            <pc:docMk/>
            <pc:sldMk cId="2390120766" sldId="284"/>
            <ac:picMk id="17" creationId="{D99016EB-1451-B40E-0F79-B4E3EDF8E45A}"/>
          </ac:picMkLst>
        </pc:picChg>
        <pc:picChg chg="mod">
          <ac:chgData name="Patricia LEBRUN" userId="0c97e8e9-663c-4e22-8e54-3d7500b17992" providerId="ADAL" clId="{BB526179-54C0-4183-B2EC-8B135B3C9FB8}" dt="2025-01-16T13:44:17.013" v="1582" actId="1038"/>
          <ac:picMkLst>
            <pc:docMk/>
            <pc:sldMk cId="2390120766" sldId="284"/>
            <ac:picMk id="18" creationId="{6BC124B2-C661-995F-D71D-3EAAD7DFF536}"/>
          </ac:picMkLst>
        </pc:picChg>
        <pc:picChg chg="mod">
          <ac:chgData name="Patricia LEBRUN" userId="0c97e8e9-663c-4e22-8e54-3d7500b17992" providerId="ADAL" clId="{BB526179-54C0-4183-B2EC-8B135B3C9FB8}" dt="2025-01-16T13:43:17.731" v="1442" actId="1076"/>
          <ac:picMkLst>
            <pc:docMk/>
            <pc:sldMk cId="2390120766" sldId="284"/>
            <ac:picMk id="29" creationId="{03C66E76-8894-AE3A-AA6F-7FB051A9F8C2}"/>
          </ac:picMkLst>
        </pc:picChg>
        <pc:picChg chg="mod">
          <ac:chgData name="Patricia LEBRUN" userId="0c97e8e9-663c-4e22-8e54-3d7500b17992" providerId="ADAL" clId="{BB526179-54C0-4183-B2EC-8B135B3C9FB8}" dt="2025-01-16T13:43:15.032" v="1441" actId="1076"/>
          <ac:picMkLst>
            <pc:docMk/>
            <pc:sldMk cId="2390120766" sldId="284"/>
            <ac:picMk id="31" creationId="{C51C9FF0-391D-81FE-3CCD-B94FD5CD2D41}"/>
          </ac:picMkLst>
        </pc:picChg>
        <pc:picChg chg="mod">
          <ac:chgData name="Patricia LEBRUN" userId="0c97e8e9-663c-4e22-8e54-3d7500b17992" providerId="ADAL" clId="{BB526179-54C0-4183-B2EC-8B135B3C9FB8}" dt="2025-01-16T13:43:20.894" v="1443" actId="1076"/>
          <ac:picMkLst>
            <pc:docMk/>
            <pc:sldMk cId="2390120766" sldId="284"/>
            <ac:picMk id="33" creationId="{65346B0A-0F6F-CD2B-60A7-B1AD15C52C5F}"/>
          </ac:picMkLst>
        </pc:picChg>
      </pc:sldChg>
      <pc:sldChg chg="addSp modSp mod">
        <pc:chgData name="Patricia LEBRUN" userId="0c97e8e9-663c-4e22-8e54-3d7500b17992" providerId="ADAL" clId="{BB526179-54C0-4183-B2EC-8B135B3C9FB8}" dt="2025-01-16T23:15:20.875" v="1894" actId="1076"/>
        <pc:sldMkLst>
          <pc:docMk/>
          <pc:sldMk cId="798992602" sldId="285"/>
        </pc:sldMkLst>
        <pc:spChg chg="mod">
          <ac:chgData name="Patricia LEBRUN" userId="0c97e8e9-663c-4e22-8e54-3d7500b17992" providerId="ADAL" clId="{BB526179-54C0-4183-B2EC-8B135B3C9FB8}" dt="2025-01-16T23:15:20.875" v="1894" actId="1076"/>
          <ac:spMkLst>
            <pc:docMk/>
            <pc:sldMk cId="798992602" sldId="285"/>
            <ac:spMk id="8" creationId="{DBD0CCA3-A204-B5E8-540C-A41CE923083A}"/>
          </ac:spMkLst>
        </pc:spChg>
        <pc:spChg chg="mod">
          <ac:chgData name="Patricia LEBRUN" userId="0c97e8e9-663c-4e22-8e54-3d7500b17992" providerId="ADAL" clId="{BB526179-54C0-4183-B2EC-8B135B3C9FB8}" dt="2025-01-16T13:55:06.722" v="1846" actId="113"/>
          <ac:spMkLst>
            <pc:docMk/>
            <pc:sldMk cId="798992602" sldId="285"/>
            <ac:spMk id="12" creationId="{27C806C5-0220-A595-A270-A8FF0C54993F}"/>
          </ac:spMkLst>
        </pc:spChg>
        <pc:spChg chg="mod">
          <ac:chgData name="Patricia LEBRUN" userId="0c97e8e9-663c-4e22-8e54-3d7500b17992" providerId="ADAL" clId="{BB526179-54C0-4183-B2EC-8B135B3C9FB8}" dt="2025-01-16T13:55:00.361" v="1844" actId="113"/>
          <ac:spMkLst>
            <pc:docMk/>
            <pc:sldMk cId="798992602" sldId="285"/>
            <ac:spMk id="13" creationId="{A1833FFE-86F9-6B8D-C8C7-311EE4E5D1BE}"/>
          </ac:spMkLst>
        </pc:spChg>
        <pc:spChg chg="mod">
          <ac:chgData name="Patricia LEBRUN" userId="0c97e8e9-663c-4e22-8e54-3d7500b17992" providerId="ADAL" clId="{BB526179-54C0-4183-B2EC-8B135B3C9FB8}" dt="2025-01-16T13:55:03.296" v="1845" actId="113"/>
          <ac:spMkLst>
            <pc:docMk/>
            <pc:sldMk cId="798992602" sldId="285"/>
            <ac:spMk id="16" creationId="{E9AA4626-BF05-F5D8-692D-1CA2FF0D876F}"/>
          </ac:spMkLst>
        </pc:spChg>
        <pc:spChg chg="mod">
          <ac:chgData name="Patricia LEBRUN" userId="0c97e8e9-663c-4e22-8e54-3d7500b17992" providerId="ADAL" clId="{BB526179-54C0-4183-B2EC-8B135B3C9FB8}" dt="2025-01-16T13:48:40.779" v="1793" actId="255"/>
          <ac:spMkLst>
            <pc:docMk/>
            <pc:sldMk cId="798992602" sldId="285"/>
            <ac:spMk id="19" creationId="{B7DBAEB1-D82F-9A26-8FA9-9BF2C4E5F6F2}"/>
          </ac:spMkLst>
        </pc:spChg>
        <pc:picChg chg="mod">
          <ac:chgData name="Patricia LEBRUN" userId="0c97e8e9-663c-4e22-8e54-3d7500b17992" providerId="ADAL" clId="{BB526179-54C0-4183-B2EC-8B135B3C9FB8}" dt="2025-01-16T12:54:24.762" v="1245" actId="1076"/>
          <ac:picMkLst>
            <pc:docMk/>
            <pc:sldMk cId="798992602" sldId="285"/>
            <ac:picMk id="9" creationId="{A4B9DEA9-8C58-D0DA-3AEF-F4054CFD9CCF}"/>
          </ac:picMkLst>
        </pc:picChg>
        <pc:picChg chg="mod">
          <ac:chgData name="Patricia LEBRUN" userId="0c97e8e9-663c-4e22-8e54-3d7500b17992" providerId="ADAL" clId="{BB526179-54C0-4183-B2EC-8B135B3C9FB8}" dt="2025-01-16T12:54:24.762" v="1245" actId="1076"/>
          <ac:picMkLst>
            <pc:docMk/>
            <pc:sldMk cId="798992602" sldId="285"/>
            <ac:picMk id="10" creationId="{C6340F6B-B1C4-E6E4-BCC3-861535D2B6C5}"/>
          </ac:picMkLst>
        </pc:picChg>
        <pc:picChg chg="mod">
          <ac:chgData name="Patricia LEBRUN" userId="0c97e8e9-663c-4e22-8e54-3d7500b17992" providerId="ADAL" clId="{BB526179-54C0-4183-B2EC-8B135B3C9FB8}" dt="2025-01-16T12:54:24.762" v="1245" actId="1076"/>
          <ac:picMkLst>
            <pc:docMk/>
            <pc:sldMk cId="798992602" sldId="285"/>
            <ac:picMk id="11" creationId="{8D308703-EB3B-067C-7099-EA835A2AE82B}"/>
          </ac:picMkLst>
        </pc:picChg>
        <pc:picChg chg="mod">
          <ac:chgData name="Patricia LEBRUN" userId="0c97e8e9-663c-4e22-8e54-3d7500b17992" providerId="ADAL" clId="{BB526179-54C0-4183-B2EC-8B135B3C9FB8}" dt="2025-01-16T12:54:24.762" v="1245" actId="1076"/>
          <ac:picMkLst>
            <pc:docMk/>
            <pc:sldMk cId="798992602" sldId="285"/>
            <ac:picMk id="14" creationId="{A603D10F-75F2-BCFE-6C5F-E90BF107D6B2}"/>
          </ac:picMkLst>
        </pc:picChg>
        <pc:picChg chg="mod">
          <ac:chgData name="Patricia LEBRUN" userId="0c97e8e9-663c-4e22-8e54-3d7500b17992" providerId="ADAL" clId="{BB526179-54C0-4183-B2EC-8B135B3C9FB8}" dt="2025-01-16T12:54:24.762" v="1245" actId="1076"/>
          <ac:picMkLst>
            <pc:docMk/>
            <pc:sldMk cId="798992602" sldId="285"/>
            <ac:picMk id="15" creationId="{AF582209-BE00-3037-A3E2-57D28238DA8C}"/>
          </ac:picMkLst>
        </pc:picChg>
        <pc:picChg chg="mod">
          <ac:chgData name="Patricia LEBRUN" userId="0c97e8e9-663c-4e22-8e54-3d7500b17992" providerId="ADAL" clId="{BB526179-54C0-4183-B2EC-8B135B3C9FB8}" dt="2025-01-16T12:54:24.762" v="1245" actId="1076"/>
          <ac:picMkLst>
            <pc:docMk/>
            <pc:sldMk cId="798992602" sldId="285"/>
            <ac:picMk id="17" creationId="{001F89A9-DC46-5610-9A5B-3D02C74642D9}"/>
          </ac:picMkLst>
        </pc:picChg>
        <pc:picChg chg="mod">
          <ac:chgData name="Patricia LEBRUN" userId="0c97e8e9-663c-4e22-8e54-3d7500b17992" providerId="ADAL" clId="{BB526179-54C0-4183-B2EC-8B135B3C9FB8}" dt="2025-01-16T12:54:56.837" v="1248" actId="1076"/>
          <ac:picMkLst>
            <pc:docMk/>
            <pc:sldMk cId="798992602" sldId="285"/>
            <ac:picMk id="18" creationId="{C4E97A42-8EC5-C767-B76E-90E6E6F589A9}"/>
          </ac:picMkLst>
        </pc:picChg>
        <pc:picChg chg="mod">
          <ac:chgData name="Patricia LEBRUN" userId="0c97e8e9-663c-4e22-8e54-3d7500b17992" providerId="ADAL" clId="{BB526179-54C0-4183-B2EC-8B135B3C9FB8}" dt="2025-01-16T12:53:35.938" v="1206" actId="1035"/>
          <ac:picMkLst>
            <pc:docMk/>
            <pc:sldMk cId="798992602" sldId="285"/>
            <ac:picMk id="31" creationId="{9E42AC5D-4E19-297E-120F-700BD3C9B6B8}"/>
          </ac:picMkLst>
        </pc:picChg>
        <pc:picChg chg="add mod">
          <ac:chgData name="Patricia LEBRUN" userId="0c97e8e9-663c-4e22-8e54-3d7500b17992" providerId="ADAL" clId="{BB526179-54C0-4183-B2EC-8B135B3C9FB8}" dt="2025-01-16T12:54:24.762" v="1245" actId="1076"/>
          <ac:picMkLst>
            <pc:docMk/>
            <pc:sldMk cId="798992602" sldId="285"/>
            <ac:picMk id="32" creationId="{43D363F4-453E-55A8-577A-F3B19E91717C}"/>
          </ac:picMkLst>
        </pc:picChg>
      </pc:sldChg>
      <pc:sldChg chg="modSp mod ord">
        <pc:chgData name="Patricia LEBRUN" userId="0c97e8e9-663c-4e22-8e54-3d7500b17992" providerId="ADAL" clId="{BB526179-54C0-4183-B2EC-8B135B3C9FB8}" dt="2025-01-16T13:53:21.996" v="1820" actId="113"/>
        <pc:sldMkLst>
          <pc:docMk/>
          <pc:sldMk cId="3687814754" sldId="286"/>
        </pc:sldMkLst>
        <pc:spChg chg="mod">
          <ac:chgData name="Patricia LEBRUN" userId="0c97e8e9-663c-4e22-8e54-3d7500b17992" providerId="ADAL" clId="{BB526179-54C0-4183-B2EC-8B135B3C9FB8}" dt="2025-01-16T13:53:21.996" v="1820" actId="113"/>
          <ac:spMkLst>
            <pc:docMk/>
            <pc:sldMk cId="3687814754" sldId="286"/>
            <ac:spMk id="12" creationId="{AE565ADD-FDDC-5EA7-A4CB-7289ACF267F1}"/>
          </ac:spMkLst>
        </pc:spChg>
        <pc:spChg chg="mod">
          <ac:chgData name="Patricia LEBRUN" userId="0c97e8e9-663c-4e22-8e54-3d7500b17992" providerId="ADAL" clId="{BB526179-54C0-4183-B2EC-8B135B3C9FB8}" dt="2025-01-16T13:53:15.900" v="1818" actId="113"/>
          <ac:spMkLst>
            <pc:docMk/>
            <pc:sldMk cId="3687814754" sldId="286"/>
            <ac:spMk id="13" creationId="{08E65AFC-1027-E190-86C5-4FB37CF5834E}"/>
          </ac:spMkLst>
        </pc:spChg>
        <pc:spChg chg="mod">
          <ac:chgData name="Patricia LEBRUN" userId="0c97e8e9-663c-4e22-8e54-3d7500b17992" providerId="ADAL" clId="{BB526179-54C0-4183-B2EC-8B135B3C9FB8}" dt="2025-01-16T13:53:19.036" v="1819" actId="113"/>
          <ac:spMkLst>
            <pc:docMk/>
            <pc:sldMk cId="3687814754" sldId="286"/>
            <ac:spMk id="16" creationId="{CCD03F79-B856-0F62-A39F-CE7168BC1586}"/>
          </ac:spMkLst>
        </pc:spChg>
        <pc:spChg chg="mod">
          <ac:chgData name="Patricia LEBRUN" userId="0c97e8e9-663c-4e22-8e54-3d7500b17992" providerId="ADAL" clId="{BB526179-54C0-4183-B2EC-8B135B3C9FB8}" dt="2025-01-16T13:42:52.889" v="1439" actId="255"/>
          <ac:spMkLst>
            <pc:docMk/>
            <pc:sldMk cId="3687814754" sldId="286"/>
            <ac:spMk id="19" creationId="{C923D143-220D-7C26-01B0-3DE8BF5A5D60}"/>
          </ac:spMkLst>
        </pc:spChg>
        <pc:picChg chg="mod">
          <ac:chgData name="Patricia LEBRUN" userId="0c97e8e9-663c-4e22-8e54-3d7500b17992" providerId="ADAL" clId="{BB526179-54C0-4183-B2EC-8B135B3C9FB8}" dt="2025-01-16T13:40:33.899" v="1379" actId="1076"/>
          <ac:picMkLst>
            <pc:docMk/>
            <pc:sldMk cId="3687814754" sldId="286"/>
            <ac:picMk id="18" creationId="{1ED28263-FBEE-CDCA-4C4E-7395417A7897}"/>
          </ac:picMkLst>
        </pc:picChg>
      </pc:sldChg>
      <pc:sldChg chg="modSp mod ord">
        <pc:chgData name="Patricia LEBRUN" userId="0c97e8e9-663c-4e22-8e54-3d7500b17992" providerId="ADAL" clId="{BB526179-54C0-4183-B2EC-8B135B3C9FB8}" dt="2025-01-16T13:53:09.966" v="1817" actId="113"/>
        <pc:sldMkLst>
          <pc:docMk/>
          <pc:sldMk cId="1616533586" sldId="287"/>
        </pc:sldMkLst>
        <pc:spChg chg="mod">
          <ac:chgData name="Patricia LEBRUN" userId="0c97e8e9-663c-4e22-8e54-3d7500b17992" providerId="ADAL" clId="{BB526179-54C0-4183-B2EC-8B135B3C9FB8}" dt="2025-01-16T13:14:31.094" v="1279" actId="20577"/>
          <ac:spMkLst>
            <pc:docMk/>
            <pc:sldMk cId="1616533586" sldId="287"/>
            <ac:spMk id="4" creationId="{6FF7D614-A14E-E4FA-2420-CEB3C88B9342}"/>
          </ac:spMkLst>
        </pc:spChg>
        <pc:spChg chg="mod">
          <ac:chgData name="Patricia LEBRUN" userId="0c97e8e9-663c-4e22-8e54-3d7500b17992" providerId="ADAL" clId="{BB526179-54C0-4183-B2EC-8B135B3C9FB8}" dt="2025-01-16T13:53:09.966" v="1817" actId="113"/>
          <ac:spMkLst>
            <pc:docMk/>
            <pc:sldMk cId="1616533586" sldId="287"/>
            <ac:spMk id="12" creationId="{1E6A67E8-DD4C-C342-CCB9-CDE050D76A97}"/>
          </ac:spMkLst>
        </pc:spChg>
        <pc:spChg chg="mod">
          <ac:chgData name="Patricia LEBRUN" userId="0c97e8e9-663c-4e22-8e54-3d7500b17992" providerId="ADAL" clId="{BB526179-54C0-4183-B2EC-8B135B3C9FB8}" dt="2025-01-16T13:53:03.213" v="1815" actId="113"/>
          <ac:spMkLst>
            <pc:docMk/>
            <pc:sldMk cId="1616533586" sldId="287"/>
            <ac:spMk id="13" creationId="{C6BA1718-E4B9-644C-7B76-9149E2B8385D}"/>
          </ac:spMkLst>
        </pc:spChg>
        <pc:spChg chg="mod">
          <ac:chgData name="Patricia LEBRUN" userId="0c97e8e9-663c-4e22-8e54-3d7500b17992" providerId="ADAL" clId="{BB526179-54C0-4183-B2EC-8B135B3C9FB8}" dt="2025-01-16T13:53:06.561" v="1816" actId="113"/>
          <ac:spMkLst>
            <pc:docMk/>
            <pc:sldMk cId="1616533586" sldId="287"/>
            <ac:spMk id="16" creationId="{0B29935C-6260-70DC-09F5-21A47A47C20A}"/>
          </ac:spMkLst>
        </pc:spChg>
        <pc:spChg chg="mod">
          <ac:chgData name="Patricia LEBRUN" userId="0c97e8e9-663c-4e22-8e54-3d7500b17992" providerId="ADAL" clId="{BB526179-54C0-4183-B2EC-8B135B3C9FB8}" dt="2025-01-16T13:42:34.262" v="1436" actId="255"/>
          <ac:spMkLst>
            <pc:docMk/>
            <pc:sldMk cId="1616533586" sldId="287"/>
            <ac:spMk id="19" creationId="{365B6EA3-1817-22B3-2687-C7F408BF5027}"/>
          </ac:spMkLst>
        </pc:spChg>
        <pc:grpChg chg="mod">
          <ac:chgData name="Patricia LEBRUN" userId="0c97e8e9-663c-4e22-8e54-3d7500b17992" providerId="ADAL" clId="{BB526179-54C0-4183-B2EC-8B135B3C9FB8}" dt="2025-01-16T13:40:18.413" v="1374" actId="1076"/>
          <ac:grpSpMkLst>
            <pc:docMk/>
            <pc:sldMk cId="1616533586" sldId="287"/>
            <ac:grpSpMk id="2" creationId="{66DAA8CF-3DB9-320C-3F60-BB6CE557FB10}"/>
          </ac:grpSpMkLst>
        </pc:grpChg>
        <pc:picChg chg="mod">
          <ac:chgData name="Patricia LEBRUN" userId="0c97e8e9-663c-4e22-8e54-3d7500b17992" providerId="ADAL" clId="{BB526179-54C0-4183-B2EC-8B135B3C9FB8}" dt="2025-01-16T13:40:21.157" v="1375" actId="1076"/>
          <ac:picMkLst>
            <pc:docMk/>
            <pc:sldMk cId="1616533586" sldId="287"/>
            <ac:picMk id="18" creationId="{3E077D87-F3A5-7F76-E953-D78E08EB11F6}"/>
          </ac:picMkLst>
        </pc:picChg>
      </pc:sldChg>
      <pc:sldChg chg="modSp mod ord">
        <pc:chgData name="Patricia LEBRUN" userId="0c97e8e9-663c-4e22-8e54-3d7500b17992" providerId="ADAL" clId="{BB526179-54C0-4183-B2EC-8B135B3C9FB8}" dt="2025-01-16T13:54:27.691" v="1836" actId="113"/>
        <pc:sldMkLst>
          <pc:docMk/>
          <pc:sldMk cId="3182505305" sldId="289"/>
        </pc:sldMkLst>
        <pc:spChg chg="mod">
          <ac:chgData name="Patricia LEBRUN" userId="0c97e8e9-663c-4e22-8e54-3d7500b17992" providerId="ADAL" clId="{BB526179-54C0-4183-B2EC-8B135B3C9FB8}" dt="2025-01-16T13:54:27.691" v="1836" actId="113"/>
          <ac:spMkLst>
            <pc:docMk/>
            <pc:sldMk cId="3182505305" sldId="289"/>
            <ac:spMk id="12" creationId="{73CB6209-5DF2-6C44-5CFF-258DA5E27046}"/>
          </ac:spMkLst>
        </pc:spChg>
        <pc:spChg chg="mod">
          <ac:chgData name="Patricia LEBRUN" userId="0c97e8e9-663c-4e22-8e54-3d7500b17992" providerId="ADAL" clId="{BB526179-54C0-4183-B2EC-8B135B3C9FB8}" dt="2025-01-16T13:54:21.446" v="1834" actId="113"/>
          <ac:spMkLst>
            <pc:docMk/>
            <pc:sldMk cId="3182505305" sldId="289"/>
            <ac:spMk id="13" creationId="{E9B641CE-CBF7-F92D-9257-8E9FC2093527}"/>
          </ac:spMkLst>
        </pc:spChg>
        <pc:spChg chg="mod">
          <ac:chgData name="Patricia LEBRUN" userId="0c97e8e9-663c-4e22-8e54-3d7500b17992" providerId="ADAL" clId="{BB526179-54C0-4183-B2EC-8B135B3C9FB8}" dt="2025-01-16T13:54:24.646" v="1835" actId="113"/>
          <ac:spMkLst>
            <pc:docMk/>
            <pc:sldMk cId="3182505305" sldId="289"/>
            <ac:spMk id="16" creationId="{ECF730F9-1AD4-D235-0C5F-A17D859BD0DF}"/>
          </ac:spMkLst>
        </pc:spChg>
        <pc:spChg chg="mod">
          <ac:chgData name="Patricia LEBRUN" userId="0c97e8e9-663c-4e22-8e54-3d7500b17992" providerId="ADAL" clId="{BB526179-54C0-4183-B2EC-8B135B3C9FB8}" dt="2025-01-16T13:47:50.989" v="1786" actId="255"/>
          <ac:spMkLst>
            <pc:docMk/>
            <pc:sldMk cId="3182505305" sldId="289"/>
            <ac:spMk id="19" creationId="{2C7854B0-C953-6C30-8AEF-76BB0E679993}"/>
          </ac:spMkLst>
        </pc:spChg>
        <pc:grpChg chg="mod">
          <ac:chgData name="Patricia LEBRUN" userId="0c97e8e9-663c-4e22-8e54-3d7500b17992" providerId="ADAL" clId="{BB526179-54C0-4183-B2EC-8B135B3C9FB8}" dt="2025-01-16T13:41:50.972" v="1432" actId="1076"/>
          <ac:grpSpMkLst>
            <pc:docMk/>
            <pc:sldMk cId="3182505305" sldId="289"/>
            <ac:grpSpMk id="2" creationId="{246BDC17-E97A-29E4-3E5B-8A4AF48EB294}"/>
          </ac:grpSpMkLst>
        </pc:grpChg>
        <pc:picChg chg="mod">
          <ac:chgData name="Patricia LEBRUN" userId="0c97e8e9-663c-4e22-8e54-3d7500b17992" providerId="ADAL" clId="{BB526179-54C0-4183-B2EC-8B135B3C9FB8}" dt="2025-01-16T13:41:54.708" v="1433" actId="1076"/>
          <ac:picMkLst>
            <pc:docMk/>
            <pc:sldMk cId="3182505305" sldId="289"/>
            <ac:picMk id="18" creationId="{41015A2F-0B23-7450-C192-4E7AC0BFE947}"/>
          </ac:picMkLst>
        </pc:picChg>
      </pc:sldChg>
      <pc:sldChg chg="modSp mod">
        <pc:chgData name="Patricia LEBRUN" userId="0c97e8e9-663c-4e22-8e54-3d7500b17992" providerId="ADAL" clId="{BB526179-54C0-4183-B2EC-8B135B3C9FB8}" dt="2025-01-16T13:55:32.201" v="1852" actId="113"/>
        <pc:sldMkLst>
          <pc:docMk/>
          <pc:sldMk cId="120320364" sldId="290"/>
        </pc:sldMkLst>
        <pc:spChg chg="mod">
          <ac:chgData name="Patricia LEBRUN" userId="0c97e8e9-663c-4e22-8e54-3d7500b17992" providerId="ADAL" clId="{BB526179-54C0-4183-B2EC-8B135B3C9FB8}" dt="2025-01-16T13:55:32.201" v="1852" actId="113"/>
          <ac:spMkLst>
            <pc:docMk/>
            <pc:sldMk cId="120320364" sldId="290"/>
            <ac:spMk id="12" creationId="{87CC31F6-80EC-810F-90D9-B1E28104A759}"/>
          </ac:spMkLst>
        </pc:spChg>
        <pc:spChg chg="mod">
          <ac:chgData name="Patricia LEBRUN" userId="0c97e8e9-663c-4e22-8e54-3d7500b17992" providerId="ADAL" clId="{BB526179-54C0-4183-B2EC-8B135B3C9FB8}" dt="2025-01-16T13:55:28.765" v="1851" actId="113"/>
          <ac:spMkLst>
            <pc:docMk/>
            <pc:sldMk cId="120320364" sldId="290"/>
            <ac:spMk id="13" creationId="{74E84EAA-4549-4F5A-B956-F52E7C6BFD7A}"/>
          </ac:spMkLst>
        </pc:spChg>
        <pc:spChg chg="mod">
          <ac:chgData name="Patricia LEBRUN" userId="0c97e8e9-663c-4e22-8e54-3d7500b17992" providerId="ADAL" clId="{BB526179-54C0-4183-B2EC-8B135B3C9FB8}" dt="2025-01-16T13:55:25.788" v="1850" actId="113"/>
          <ac:spMkLst>
            <pc:docMk/>
            <pc:sldMk cId="120320364" sldId="290"/>
            <ac:spMk id="16" creationId="{33572E3C-784E-CC96-EC60-3F9838BA6813}"/>
          </ac:spMkLst>
        </pc:spChg>
        <pc:spChg chg="mod">
          <ac:chgData name="Patricia LEBRUN" userId="0c97e8e9-663c-4e22-8e54-3d7500b17992" providerId="ADAL" clId="{BB526179-54C0-4183-B2EC-8B135B3C9FB8}" dt="2025-01-16T13:49:00.952" v="1794" actId="255"/>
          <ac:spMkLst>
            <pc:docMk/>
            <pc:sldMk cId="120320364" sldId="290"/>
            <ac:spMk id="19" creationId="{D58B8F75-A9FE-8E01-92F4-753B001F14EE}"/>
          </ac:spMkLst>
        </pc:spChg>
      </pc:sldChg>
      <pc:sldChg chg="modSp mod ord">
        <pc:chgData name="Patricia LEBRUN" userId="0c97e8e9-663c-4e22-8e54-3d7500b17992" providerId="ADAL" clId="{BB526179-54C0-4183-B2EC-8B135B3C9FB8}" dt="2025-01-16T13:53:43.365" v="1826" actId="113"/>
        <pc:sldMkLst>
          <pc:docMk/>
          <pc:sldMk cId="36519024" sldId="291"/>
        </pc:sldMkLst>
        <pc:spChg chg="mod">
          <ac:chgData name="Patricia LEBRUN" userId="0c97e8e9-663c-4e22-8e54-3d7500b17992" providerId="ADAL" clId="{BB526179-54C0-4183-B2EC-8B135B3C9FB8}" dt="2025-01-16T13:45:39.603" v="1721" actId="1076"/>
          <ac:spMkLst>
            <pc:docMk/>
            <pc:sldMk cId="36519024" sldId="291"/>
            <ac:spMk id="8" creationId="{17B5F903-5AA0-3E72-1870-D758F39B48E8}"/>
          </ac:spMkLst>
        </pc:spChg>
        <pc:spChg chg="mod">
          <ac:chgData name="Patricia LEBRUN" userId="0c97e8e9-663c-4e22-8e54-3d7500b17992" providerId="ADAL" clId="{BB526179-54C0-4183-B2EC-8B135B3C9FB8}" dt="2025-01-16T13:53:43.365" v="1826" actId="113"/>
          <ac:spMkLst>
            <pc:docMk/>
            <pc:sldMk cId="36519024" sldId="291"/>
            <ac:spMk id="12" creationId="{2B9E7FC3-FB74-3031-EE8E-7B1FDCEEA649}"/>
          </ac:spMkLst>
        </pc:spChg>
        <pc:spChg chg="mod">
          <ac:chgData name="Patricia LEBRUN" userId="0c97e8e9-663c-4e22-8e54-3d7500b17992" providerId="ADAL" clId="{BB526179-54C0-4183-B2EC-8B135B3C9FB8}" dt="2025-01-16T13:53:36.944" v="1824" actId="113"/>
          <ac:spMkLst>
            <pc:docMk/>
            <pc:sldMk cId="36519024" sldId="291"/>
            <ac:spMk id="13" creationId="{88BAE81F-1226-9654-492B-7CCA01F6ADFC}"/>
          </ac:spMkLst>
        </pc:spChg>
        <pc:spChg chg="mod">
          <ac:chgData name="Patricia LEBRUN" userId="0c97e8e9-663c-4e22-8e54-3d7500b17992" providerId="ADAL" clId="{BB526179-54C0-4183-B2EC-8B135B3C9FB8}" dt="2025-01-16T13:53:40.242" v="1825" actId="113"/>
          <ac:spMkLst>
            <pc:docMk/>
            <pc:sldMk cId="36519024" sldId="291"/>
            <ac:spMk id="16" creationId="{80B077C2-9BB7-17C1-9ED3-1FDE6C80372C}"/>
          </ac:spMkLst>
        </pc:spChg>
        <pc:spChg chg="mod">
          <ac:chgData name="Patricia LEBRUN" userId="0c97e8e9-663c-4e22-8e54-3d7500b17992" providerId="ADAL" clId="{BB526179-54C0-4183-B2EC-8B135B3C9FB8}" dt="2025-01-16T13:45:34.413" v="1720" actId="255"/>
          <ac:spMkLst>
            <pc:docMk/>
            <pc:sldMk cId="36519024" sldId="291"/>
            <ac:spMk id="19" creationId="{6B1D1A4C-1FC7-27F4-50B0-704812CFC958}"/>
          </ac:spMkLst>
        </pc:spChg>
        <pc:picChg chg="mod">
          <ac:chgData name="Patricia LEBRUN" userId="0c97e8e9-663c-4e22-8e54-3d7500b17992" providerId="ADAL" clId="{BB526179-54C0-4183-B2EC-8B135B3C9FB8}" dt="2025-01-16T13:45:23.374" v="1718" actId="1037"/>
          <ac:picMkLst>
            <pc:docMk/>
            <pc:sldMk cId="36519024" sldId="291"/>
            <ac:picMk id="9" creationId="{E7E0B114-4E60-B20C-99B5-9D48942B69E5}"/>
          </ac:picMkLst>
        </pc:picChg>
        <pc:picChg chg="mod">
          <ac:chgData name="Patricia LEBRUN" userId="0c97e8e9-663c-4e22-8e54-3d7500b17992" providerId="ADAL" clId="{BB526179-54C0-4183-B2EC-8B135B3C9FB8}" dt="2025-01-16T13:45:23.374" v="1718" actId="1037"/>
          <ac:picMkLst>
            <pc:docMk/>
            <pc:sldMk cId="36519024" sldId="291"/>
            <ac:picMk id="10" creationId="{28815691-E2A6-CEF9-ED7B-474EB8F5077E}"/>
          </ac:picMkLst>
        </pc:picChg>
        <pc:picChg chg="mod">
          <ac:chgData name="Patricia LEBRUN" userId="0c97e8e9-663c-4e22-8e54-3d7500b17992" providerId="ADAL" clId="{BB526179-54C0-4183-B2EC-8B135B3C9FB8}" dt="2025-01-16T13:45:23.374" v="1718" actId="1037"/>
          <ac:picMkLst>
            <pc:docMk/>
            <pc:sldMk cId="36519024" sldId="291"/>
            <ac:picMk id="11" creationId="{046DD9F6-5B4A-3783-6A47-23C70A8B4126}"/>
          </ac:picMkLst>
        </pc:picChg>
        <pc:picChg chg="mod">
          <ac:chgData name="Patricia LEBRUN" userId="0c97e8e9-663c-4e22-8e54-3d7500b17992" providerId="ADAL" clId="{BB526179-54C0-4183-B2EC-8B135B3C9FB8}" dt="2025-01-16T13:45:23.374" v="1718" actId="1037"/>
          <ac:picMkLst>
            <pc:docMk/>
            <pc:sldMk cId="36519024" sldId="291"/>
            <ac:picMk id="14" creationId="{D6CBA102-64B1-6720-DBAF-0DD0DA1A8AD2}"/>
          </ac:picMkLst>
        </pc:picChg>
        <pc:picChg chg="mod">
          <ac:chgData name="Patricia LEBRUN" userId="0c97e8e9-663c-4e22-8e54-3d7500b17992" providerId="ADAL" clId="{BB526179-54C0-4183-B2EC-8B135B3C9FB8}" dt="2025-01-16T13:45:23.374" v="1718" actId="1037"/>
          <ac:picMkLst>
            <pc:docMk/>
            <pc:sldMk cId="36519024" sldId="291"/>
            <ac:picMk id="15" creationId="{B8CC8F34-61E7-70DB-9D1D-F6032164D7EE}"/>
          </ac:picMkLst>
        </pc:picChg>
        <pc:picChg chg="mod">
          <ac:chgData name="Patricia LEBRUN" userId="0c97e8e9-663c-4e22-8e54-3d7500b17992" providerId="ADAL" clId="{BB526179-54C0-4183-B2EC-8B135B3C9FB8}" dt="2025-01-16T13:45:23.374" v="1718" actId="1037"/>
          <ac:picMkLst>
            <pc:docMk/>
            <pc:sldMk cId="36519024" sldId="291"/>
            <ac:picMk id="17" creationId="{A36861CD-7799-94C4-E5D7-F65448F3D238}"/>
          </ac:picMkLst>
        </pc:picChg>
        <pc:picChg chg="mod">
          <ac:chgData name="Patricia LEBRUN" userId="0c97e8e9-663c-4e22-8e54-3d7500b17992" providerId="ADAL" clId="{BB526179-54C0-4183-B2EC-8B135B3C9FB8}" dt="2025-01-16T13:45:31.089" v="1719" actId="1076"/>
          <ac:picMkLst>
            <pc:docMk/>
            <pc:sldMk cId="36519024" sldId="291"/>
            <ac:picMk id="18" creationId="{DABE9D7E-F7CA-4A29-0E3B-3BE683A91783}"/>
          </ac:picMkLst>
        </pc:picChg>
        <pc:picChg chg="mod">
          <ac:chgData name="Patricia LEBRUN" userId="0c97e8e9-663c-4e22-8e54-3d7500b17992" providerId="ADAL" clId="{BB526179-54C0-4183-B2EC-8B135B3C9FB8}" dt="2025-01-16T13:44:38.141" v="1583" actId="1076"/>
          <ac:picMkLst>
            <pc:docMk/>
            <pc:sldMk cId="36519024" sldId="291"/>
            <ac:picMk id="32" creationId="{C7956CA2-E6E9-6F7A-6B61-E4C40C3FC088}"/>
          </ac:picMkLst>
        </pc:picChg>
        <pc:picChg chg="mod">
          <ac:chgData name="Patricia LEBRUN" userId="0c97e8e9-663c-4e22-8e54-3d7500b17992" providerId="ADAL" clId="{BB526179-54C0-4183-B2EC-8B135B3C9FB8}" dt="2025-01-16T13:44:40.685" v="1584" actId="1076"/>
          <ac:picMkLst>
            <pc:docMk/>
            <pc:sldMk cId="36519024" sldId="291"/>
            <ac:picMk id="33" creationId="{3927EFE5-220F-3586-7770-632BF05B67D7}"/>
          </ac:picMkLst>
        </pc:picChg>
        <pc:picChg chg="mod">
          <ac:chgData name="Patricia LEBRUN" userId="0c97e8e9-663c-4e22-8e54-3d7500b17992" providerId="ADAL" clId="{BB526179-54C0-4183-B2EC-8B135B3C9FB8}" dt="2025-01-16T13:44:43.416" v="1585" actId="1076"/>
          <ac:picMkLst>
            <pc:docMk/>
            <pc:sldMk cId="36519024" sldId="291"/>
            <ac:picMk id="35" creationId="{060EF2F0-434A-8552-A99F-AF4654C95B75}"/>
          </ac:picMkLst>
        </pc:picChg>
      </pc:sldChg>
      <pc:sldChg chg="addSp modSp mod">
        <pc:chgData name="Patricia LEBRUN" userId="0c97e8e9-663c-4e22-8e54-3d7500b17992" providerId="ADAL" clId="{BB526179-54C0-4183-B2EC-8B135B3C9FB8}" dt="2025-01-16T13:55:54.823" v="1859" actId="113"/>
        <pc:sldMkLst>
          <pc:docMk/>
          <pc:sldMk cId="2176248501" sldId="292"/>
        </pc:sldMkLst>
        <pc:spChg chg="mod">
          <ac:chgData name="Patricia LEBRUN" userId="0c97e8e9-663c-4e22-8e54-3d7500b17992" providerId="ADAL" clId="{BB526179-54C0-4183-B2EC-8B135B3C9FB8}" dt="2025-01-16T13:55:54.823" v="1859" actId="113"/>
          <ac:spMkLst>
            <pc:docMk/>
            <pc:sldMk cId="2176248501" sldId="292"/>
            <ac:spMk id="12" creationId="{435FD2C9-2309-EB97-29A8-5B89AA847E13}"/>
          </ac:spMkLst>
        </pc:spChg>
        <pc:spChg chg="mod">
          <ac:chgData name="Patricia LEBRUN" userId="0c97e8e9-663c-4e22-8e54-3d7500b17992" providerId="ADAL" clId="{BB526179-54C0-4183-B2EC-8B135B3C9FB8}" dt="2025-01-16T13:55:51.834" v="1858" actId="113"/>
          <ac:spMkLst>
            <pc:docMk/>
            <pc:sldMk cId="2176248501" sldId="292"/>
            <ac:spMk id="13" creationId="{1EA3622F-ED07-1DCD-0BEB-DDCB4D9F0C07}"/>
          </ac:spMkLst>
        </pc:spChg>
        <pc:spChg chg="mod">
          <ac:chgData name="Patricia LEBRUN" userId="0c97e8e9-663c-4e22-8e54-3d7500b17992" providerId="ADAL" clId="{BB526179-54C0-4183-B2EC-8B135B3C9FB8}" dt="2025-01-16T13:55:47.793" v="1857" actId="113"/>
          <ac:spMkLst>
            <pc:docMk/>
            <pc:sldMk cId="2176248501" sldId="292"/>
            <ac:spMk id="16" creationId="{17AC0B21-0373-7A05-88F6-1461C601B341}"/>
          </ac:spMkLst>
        </pc:spChg>
        <pc:spChg chg="mod">
          <ac:chgData name="Patricia LEBRUN" userId="0c97e8e9-663c-4e22-8e54-3d7500b17992" providerId="ADAL" clId="{BB526179-54C0-4183-B2EC-8B135B3C9FB8}" dt="2025-01-16T13:49:14.895" v="1796" actId="255"/>
          <ac:spMkLst>
            <pc:docMk/>
            <pc:sldMk cId="2176248501" sldId="292"/>
            <ac:spMk id="19" creationId="{2EACEF1A-B5DE-A4D9-1DCE-4F95066A617F}"/>
          </ac:spMkLst>
        </pc:spChg>
        <pc:spChg chg="mod">
          <ac:chgData name="Patricia LEBRUN" userId="0c97e8e9-663c-4e22-8e54-3d7500b17992" providerId="ADAL" clId="{BB526179-54C0-4183-B2EC-8B135B3C9FB8}" dt="2025-01-16T13:49:14.895" v="1796" actId="255"/>
          <ac:spMkLst>
            <pc:docMk/>
            <pc:sldMk cId="2176248501" sldId="292"/>
            <ac:spMk id="24" creationId="{780CFC9B-2665-073C-1AE3-D84C92A78354}"/>
          </ac:spMkLst>
        </pc:spChg>
        <pc:picChg chg="add mod">
          <ac:chgData name="Patricia LEBRUN" userId="0c97e8e9-663c-4e22-8e54-3d7500b17992" providerId="ADAL" clId="{BB526179-54C0-4183-B2EC-8B135B3C9FB8}" dt="2025-01-16T09:24:48.830" v="1121"/>
          <ac:picMkLst>
            <pc:docMk/>
            <pc:sldMk cId="2176248501" sldId="292"/>
            <ac:picMk id="25" creationId="{077F7340-F9CE-D02A-5036-CBCA158181A4}"/>
          </ac:picMkLst>
        </pc:picChg>
        <pc:picChg chg="add mod">
          <ac:chgData name="Patricia LEBRUN" userId="0c97e8e9-663c-4e22-8e54-3d7500b17992" providerId="ADAL" clId="{BB526179-54C0-4183-B2EC-8B135B3C9FB8}" dt="2025-01-16T09:24:48.830" v="1121"/>
          <ac:picMkLst>
            <pc:docMk/>
            <pc:sldMk cId="2176248501" sldId="292"/>
            <ac:picMk id="26" creationId="{214F6129-4BA1-C9D1-5DA1-DEF4412C5B05}"/>
          </ac:picMkLst>
        </pc:picChg>
        <pc:picChg chg="add mod">
          <ac:chgData name="Patricia LEBRUN" userId="0c97e8e9-663c-4e22-8e54-3d7500b17992" providerId="ADAL" clId="{BB526179-54C0-4183-B2EC-8B135B3C9FB8}" dt="2025-01-16T09:24:48.830" v="1121"/>
          <ac:picMkLst>
            <pc:docMk/>
            <pc:sldMk cId="2176248501" sldId="292"/>
            <ac:picMk id="27" creationId="{076788BC-C707-E11C-00B2-198D8FBA7B4D}"/>
          </ac:picMkLst>
        </pc:picChg>
        <pc:picChg chg="add mod">
          <ac:chgData name="Patricia LEBRUN" userId="0c97e8e9-663c-4e22-8e54-3d7500b17992" providerId="ADAL" clId="{BB526179-54C0-4183-B2EC-8B135B3C9FB8}" dt="2025-01-16T09:24:48.830" v="1121"/>
          <ac:picMkLst>
            <pc:docMk/>
            <pc:sldMk cId="2176248501" sldId="292"/>
            <ac:picMk id="28" creationId="{60EA9DEC-8C11-F9BD-0F28-DB2A1FA24125}"/>
          </ac:picMkLst>
        </pc:picChg>
        <pc:picChg chg="add mod">
          <ac:chgData name="Patricia LEBRUN" userId="0c97e8e9-663c-4e22-8e54-3d7500b17992" providerId="ADAL" clId="{BB526179-54C0-4183-B2EC-8B135B3C9FB8}" dt="2025-01-16T09:24:48.830" v="1121"/>
          <ac:picMkLst>
            <pc:docMk/>
            <pc:sldMk cId="2176248501" sldId="292"/>
            <ac:picMk id="29" creationId="{D83077D2-F020-54B6-FC95-8BB30C6ED26C}"/>
          </ac:picMkLst>
        </pc:picChg>
      </pc:sldChg>
      <pc:sldChg chg="addSp delSp modSp mod">
        <pc:chgData name="Patricia LEBRUN" userId="0c97e8e9-663c-4e22-8e54-3d7500b17992" providerId="ADAL" clId="{BB526179-54C0-4183-B2EC-8B135B3C9FB8}" dt="2025-01-16T13:56:05.305" v="1862" actId="113"/>
        <pc:sldMkLst>
          <pc:docMk/>
          <pc:sldMk cId="652946611" sldId="293"/>
        </pc:sldMkLst>
        <pc:spChg chg="mod">
          <ac:chgData name="Patricia LEBRUN" userId="0c97e8e9-663c-4e22-8e54-3d7500b17992" providerId="ADAL" clId="{BB526179-54C0-4183-B2EC-8B135B3C9FB8}" dt="2025-01-16T09:25:11.116" v="1131" actId="20577"/>
          <ac:spMkLst>
            <pc:docMk/>
            <pc:sldMk cId="652946611" sldId="293"/>
            <ac:spMk id="4" creationId="{DADBC04F-7A0C-4A5E-26B8-C996259BB076}"/>
          </ac:spMkLst>
        </pc:spChg>
        <pc:spChg chg="mod">
          <ac:chgData name="Patricia LEBRUN" userId="0c97e8e9-663c-4e22-8e54-3d7500b17992" providerId="ADAL" clId="{BB526179-54C0-4183-B2EC-8B135B3C9FB8}" dt="2025-01-16T13:56:05.305" v="1862" actId="113"/>
          <ac:spMkLst>
            <pc:docMk/>
            <pc:sldMk cId="652946611" sldId="293"/>
            <ac:spMk id="12" creationId="{311B1AAE-976F-E640-2E88-C6AB4B8D6FA8}"/>
          </ac:spMkLst>
        </pc:spChg>
        <pc:spChg chg="mod">
          <ac:chgData name="Patricia LEBRUN" userId="0c97e8e9-663c-4e22-8e54-3d7500b17992" providerId="ADAL" clId="{BB526179-54C0-4183-B2EC-8B135B3C9FB8}" dt="2025-01-16T13:56:01.888" v="1861" actId="113"/>
          <ac:spMkLst>
            <pc:docMk/>
            <pc:sldMk cId="652946611" sldId="293"/>
            <ac:spMk id="13" creationId="{70DC2FEF-D5A7-386C-5212-A0AB12035D18}"/>
          </ac:spMkLst>
        </pc:spChg>
        <pc:spChg chg="mod">
          <ac:chgData name="Patricia LEBRUN" userId="0c97e8e9-663c-4e22-8e54-3d7500b17992" providerId="ADAL" clId="{BB526179-54C0-4183-B2EC-8B135B3C9FB8}" dt="2025-01-16T13:55:58.759" v="1860" actId="113"/>
          <ac:spMkLst>
            <pc:docMk/>
            <pc:sldMk cId="652946611" sldId="293"/>
            <ac:spMk id="16" creationId="{A68D43CB-1749-F726-C980-07B3BCA07835}"/>
          </ac:spMkLst>
        </pc:spChg>
        <pc:spChg chg="mod">
          <ac:chgData name="Patricia LEBRUN" userId="0c97e8e9-663c-4e22-8e54-3d7500b17992" providerId="ADAL" clId="{BB526179-54C0-4183-B2EC-8B135B3C9FB8}" dt="2025-01-16T13:49:22.192" v="1797" actId="255"/>
          <ac:spMkLst>
            <pc:docMk/>
            <pc:sldMk cId="652946611" sldId="293"/>
            <ac:spMk id="19" creationId="{FE17A7E5-7A0F-D3E9-C904-65A31DE3B8E9}"/>
          </ac:spMkLst>
        </pc:spChg>
        <pc:spChg chg="mod">
          <ac:chgData name="Patricia LEBRUN" userId="0c97e8e9-663c-4e22-8e54-3d7500b17992" providerId="ADAL" clId="{BB526179-54C0-4183-B2EC-8B135B3C9FB8}" dt="2025-01-16T13:49:22.192" v="1797" actId="255"/>
          <ac:spMkLst>
            <pc:docMk/>
            <pc:sldMk cId="652946611" sldId="293"/>
            <ac:spMk id="23" creationId="{C3B1EAB0-DBFD-D787-31A8-EEE2F376A3A8}"/>
          </ac:spMkLst>
        </pc:spChg>
        <pc:picChg chg="add del mod">
          <ac:chgData name="Patricia LEBRUN" userId="0c97e8e9-663c-4e22-8e54-3d7500b17992" providerId="ADAL" clId="{BB526179-54C0-4183-B2EC-8B135B3C9FB8}" dt="2025-01-16T09:24:44.922" v="1120" actId="21"/>
          <ac:picMkLst>
            <pc:docMk/>
            <pc:sldMk cId="652946611" sldId="293"/>
            <ac:picMk id="25" creationId="{077F7340-F9CE-D02A-5036-CBCA158181A4}"/>
          </ac:picMkLst>
        </pc:picChg>
        <pc:picChg chg="add del mod">
          <ac:chgData name="Patricia LEBRUN" userId="0c97e8e9-663c-4e22-8e54-3d7500b17992" providerId="ADAL" clId="{BB526179-54C0-4183-B2EC-8B135B3C9FB8}" dt="2025-01-16T09:24:44.922" v="1120" actId="21"/>
          <ac:picMkLst>
            <pc:docMk/>
            <pc:sldMk cId="652946611" sldId="293"/>
            <ac:picMk id="26" creationId="{214F6129-4BA1-C9D1-5DA1-DEF4412C5B05}"/>
          </ac:picMkLst>
        </pc:picChg>
        <pc:picChg chg="add del mod">
          <ac:chgData name="Patricia LEBRUN" userId="0c97e8e9-663c-4e22-8e54-3d7500b17992" providerId="ADAL" clId="{BB526179-54C0-4183-B2EC-8B135B3C9FB8}" dt="2025-01-16T09:24:44.922" v="1120" actId="21"/>
          <ac:picMkLst>
            <pc:docMk/>
            <pc:sldMk cId="652946611" sldId="293"/>
            <ac:picMk id="27" creationId="{076788BC-C707-E11C-00B2-198D8FBA7B4D}"/>
          </ac:picMkLst>
        </pc:picChg>
        <pc:picChg chg="add del mod">
          <ac:chgData name="Patricia LEBRUN" userId="0c97e8e9-663c-4e22-8e54-3d7500b17992" providerId="ADAL" clId="{BB526179-54C0-4183-B2EC-8B135B3C9FB8}" dt="2025-01-16T09:24:44.922" v="1120" actId="21"/>
          <ac:picMkLst>
            <pc:docMk/>
            <pc:sldMk cId="652946611" sldId="293"/>
            <ac:picMk id="28" creationId="{60EA9DEC-8C11-F9BD-0F28-DB2A1FA24125}"/>
          </ac:picMkLst>
        </pc:picChg>
        <pc:picChg chg="add del mod">
          <ac:chgData name="Patricia LEBRUN" userId="0c97e8e9-663c-4e22-8e54-3d7500b17992" providerId="ADAL" clId="{BB526179-54C0-4183-B2EC-8B135B3C9FB8}" dt="2025-01-16T09:24:44.922" v="1120" actId="21"/>
          <ac:picMkLst>
            <pc:docMk/>
            <pc:sldMk cId="652946611" sldId="293"/>
            <ac:picMk id="29" creationId="{D83077D2-F020-54B6-FC95-8BB30C6ED26C}"/>
          </ac:picMkLst>
        </pc:picChg>
        <pc:picChg chg="add del">
          <ac:chgData name="Patricia LEBRUN" userId="0c97e8e9-663c-4e22-8e54-3d7500b17992" providerId="ADAL" clId="{BB526179-54C0-4183-B2EC-8B135B3C9FB8}" dt="2025-01-16T09:25:53.026" v="1133" actId="478"/>
          <ac:picMkLst>
            <pc:docMk/>
            <pc:sldMk cId="652946611" sldId="293"/>
            <ac:picMk id="2050" creationId="{587428DA-5252-4D2E-C4ED-848BA88FF16E}"/>
          </ac:picMkLst>
        </pc:picChg>
        <pc:picChg chg="add mod">
          <ac:chgData name="Patricia LEBRUN" userId="0c97e8e9-663c-4e22-8e54-3d7500b17992" providerId="ADAL" clId="{BB526179-54C0-4183-B2EC-8B135B3C9FB8}" dt="2025-01-16T09:26:13.079" v="1137" actId="14100"/>
          <ac:picMkLst>
            <pc:docMk/>
            <pc:sldMk cId="652946611" sldId="293"/>
            <ac:picMk id="2052" creationId="{671148F7-F8DE-DFFF-0C2C-5ACF26822E1D}"/>
          </ac:picMkLst>
        </pc:picChg>
      </pc:sldChg>
      <pc:sldChg chg="modSp mod ord">
        <pc:chgData name="Patricia LEBRUN" userId="0c97e8e9-663c-4e22-8e54-3d7500b17992" providerId="ADAL" clId="{BB526179-54C0-4183-B2EC-8B135B3C9FB8}" dt="2025-01-16T13:55:43.276" v="1856" actId="113"/>
        <pc:sldMkLst>
          <pc:docMk/>
          <pc:sldMk cId="4084937273" sldId="294"/>
        </pc:sldMkLst>
        <pc:spChg chg="mod">
          <ac:chgData name="Patricia LEBRUN" userId="0c97e8e9-663c-4e22-8e54-3d7500b17992" providerId="ADAL" clId="{BB526179-54C0-4183-B2EC-8B135B3C9FB8}" dt="2025-01-16T13:55:43.276" v="1856" actId="113"/>
          <ac:spMkLst>
            <pc:docMk/>
            <pc:sldMk cId="4084937273" sldId="294"/>
            <ac:spMk id="12" creationId="{FD25327B-21BD-685E-82F0-9DFD899224E6}"/>
          </ac:spMkLst>
        </pc:spChg>
        <pc:spChg chg="mod">
          <ac:chgData name="Patricia LEBRUN" userId="0c97e8e9-663c-4e22-8e54-3d7500b17992" providerId="ADAL" clId="{BB526179-54C0-4183-B2EC-8B135B3C9FB8}" dt="2025-01-16T13:55:39.516" v="1854" actId="113"/>
          <ac:spMkLst>
            <pc:docMk/>
            <pc:sldMk cId="4084937273" sldId="294"/>
            <ac:spMk id="13" creationId="{D13FF00D-7754-9910-E0B7-8A3882F4D532}"/>
          </ac:spMkLst>
        </pc:spChg>
        <pc:spChg chg="mod">
          <ac:chgData name="Patricia LEBRUN" userId="0c97e8e9-663c-4e22-8e54-3d7500b17992" providerId="ADAL" clId="{BB526179-54C0-4183-B2EC-8B135B3C9FB8}" dt="2025-01-16T13:55:36.443" v="1853" actId="113"/>
          <ac:spMkLst>
            <pc:docMk/>
            <pc:sldMk cId="4084937273" sldId="294"/>
            <ac:spMk id="16" creationId="{0F537462-42DD-7C12-1BB0-154993B7A2A0}"/>
          </ac:spMkLst>
        </pc:spChg>
        <pc:spChg chg="mod">
          <ac:chgData name="Patricia LEBRUN" userId="0c97e8e9-663c-4e22-8e54-3d7500b17992" providerId="ADAL" clId="{BB526179-54C0-4183-B2EC-8B135B3C9FB8}" dt="2025-01-16T13:49:08.494" v="1795" actId="255"/>
          <ac:spMkLst>
            <pc:docMk/>
            <pc:sldMk cId="4084937273" sldId="294"/>
            <ac:spMk id="19" creationId="{8DE47E9E-25DC-3ED2-A866-5BF99A18C917}"/>
          </ac:spMkLst>
        </pc:spChg>
      </pc:sldChg>
      <pc:sldChg chg="modSp mod ord">
        <pc:chgData name="Patricia LEBRUN" userId="0c97e8e9-663c-4e22-8e54-3d7500b17992" providerId="ADAL" clId="{BB526179-54C0-4183-B2EC-8B135B3C9FB8}" dt="2025-01-16T13:54:17.446" v="1833" actId="113"/>
        <pc:sldMkLst>
          <pc:docMk/>
          <pc:sldMk cId="1440068137" sldId="295"/>
        </pc:sldMkLst>
        <pc:spChg chg="mod ord">
          <ac:chgData name="Patricia LEBRUN" userId="0c97e8e9-663c-4e22-8e54-3d7500b17992" providerId="ADAL" clId="{BB526179-54C0-4183-B2EC-8B135B3C9FB8}" dt="2025-01-16T13:47:36.015" v="1784" actId="170"/>
          <ac:spMkLst>
            <pc:docMk/>
            <pc:sldMk cId="1440068137" sldId="295"/>
            <ac:spMk id="8" creationId="{2E0B574F-E0F5-C96A-630B-9D0CF286EA86}"/>
          </ac:spMkLst>
        </pc:spChg>
        <pc:spChg chg="mod">
          <ac:chgData name="Patricia LEBRUN" userId="0c97e8e9-663c-4e22-8e54-3d7500b17992" providerId="ADAL" clId="{BB526179-54C0-4183-B2EC-8B135B3C9FB8}" dt="2025-01-16T13:54:17.446" v="1833" actId="113"/>
          <ac:spMkLst>
            <pc:docMk/>
            <pc:sldMk cId="1440068137" sldId="295"/>
            <ac:spMk id="59" creationId="{C8E63174-60FC-CBB7-F3F1-0AA7B4FAFDA4}"/>
          </ac:spMkLst>
        </pc:spChg>
        <pc:spChg chg="mod">
          <ac:chgData name="Patricia LEBRUN" userId="0c97e8e9-663c-4e22-8e54-3d7500b17992" providerId="ADAL" clId="{BB526179-54C0-4183-B2EC-8B135B3C9FB8}" dt="2025-01-16T13:54:11.927" v="1831" actId="113"/>
          <ac:spMkLst>
            <pc:docMk/>
            <pc:sldMk cId="1440068137" sldId="295"/>
            <ac:spMk id="60" creationId="{84D3A203-1954-4CEB-7858-31F4598EB721}"/>
          </ac:spMkLst>
        </pc:spChg>
        <pc:spChg chg="mod">
          <ac:chgData name="Patricia LEBRUN" userId="0c97e8e9-663c-4e22-8e54-3d7500b17992" providerId="ADAL" clId="{BB526179-54C0-4183-B2EC-8B135B3C9FB8}" dt="2025-01-16T13:54:14.722" v="1832" actId="113"/>
          <ac:spMkLst>
            <pc:docMk/>
            <pc:sldMk cId="1440068137" sldId="295"/>
            <ac:spMk id="63" creationId="{E3F23227-20D8-6500-4116-8988C941F2FA}"/>
          </ac:spMkLst>
        </pc:spChg>
        <pc:spChg chg="mod">
          <ac:chgData name="Patricia LEBRUN" userId="0c97e8e9-663c-4e22-8e54-3d7500b17992" providerId="ADAL" clId="{BB526179-54C0-4183-B2EC-8B135B3C9FB8}" dt="2025-01-16T13:47:18.488" v="1782" actId="1076"/>
          <ac:spMkLst>
            <pc:docMk/>
            <pc:sldMk cId="1440068137" sldId="295"/>
            <ac:spMk id="66" creationId="{600F5C27-3B81-3049-683A-881F99F43B5C}"/>
          </ac:spMkLst>
        </pc:spChg>
        <pc:grpChg chg="ord">
          <ac:chgData name="Patricia LEBRUN" userId="0c97e8e9-663c-4e22-8e54-3d7500b17992" providerId="ADAL" clId="{BB526179-54C0-4183-B2EC-8B135B3C9FB8}" dt="2025-01-16T13:47:42.432" v="1785" actId="167"/>
          <ac:grpSpMkLst>
            <pc:docMk/>
            <pc:sldMk cId="1440068137" sldId="295"/>
            <ac:grpSpMk id="50" creationId="{493BA29E-5507-2211-AB35-DA74206D507A}"/>
          </ac:grpSpMkLst>
        </pc:grpChg>
        <pc:picChg chg="mod">
          <ac:chgData name="Patricia LEBRUN" userId="0c97e8e9-663c-4e22-8e54-3d7500b17992" providerId="ADAL" clId="{BB526179-54C0-4183-B2EC-8B135B3C9FB8}" dt="2025-01-16T13:46:46.310" v="1730" actId="1076"/>
          <ac:picMkLst>
            <pc:docMk/>
            <pc:sldMk cId="1440068137" sldId="295"/>
            <ac:picMk id="23" creationId="{3E5B1119-0324-058F-6B83-FA74E698BFC8}"/>
          </ac:picMkLst>
        </pc:picChg>
        <pc:picChg chg="mod">
          <ac:chgData name="Patricia LEBRUN" userId="0c97e8e9-663c-4e22-8e54-3d7500b17992" providerId="ADAL" clId="{BB526179-54C0-4183-B2EC-8B135B3C9FB8}" dt="2025-01-16T13:46:41.076" v="1728" actId="1076"/>
          <ac:picMkLst>
            <pc:docMk/>
            <pc:sldMk cId="1440068137" sldId="295"/>
            <ac:picMk id="24" creationId="{2C754F98-8C21-58D3-8CE9-B314B0664830}"/>
          </ac:picMkLst>
        </pc:picChg>
        <pc:picChg chg="mod">
          <ac:chgData name="Patricia LEBRUN" userId="0c97e8e9-663c-4e22-8e54-3d7500b17992" providerId="ADAL" clId="{BB526179-54C0-4183-B2EC-8B135B3C9FB8}" dt="2025-01-16T13:46:59.711" v="1734" actId="1076"/>
          <ac:picMkLst>
            <pc:docMk/>
            <pc:sldMk cId="1440068137" sldId="295"/>
            <ac:picMk id="25" creationId="{DB86CA67-2CC0-CF9F-9862-6E150DE3C8CB}"/>
          </ac:picMkLst>
        </pc:picChg>
        <pc:picChg chg="mod">
          <ac:chgData name="Patricia LEBRUN" userId="0c97e8e9-663c-4e22-8e54-3d7500b17992" providerId="ADAL" clId="{BB526179-54C0-4183-B2EC-8B135B3C9FB8}" dt="2025-01-16T13:46:41.076" v="1728" actId="1076"/>
          <ac:picMkLst>
            <pc:docMk/>
            <pc:sldMk cId="1440068137" sldId="295"/>
            <ac:picMk id="30" creationId="{1FFEB00D-A5D0-07F7-E273-DCE89BBBB678}"/>
          </ac:picMkLst>
        </pc:picChg>
        <pc:picChg chg="mod">
          <ac:chgData name="Patricia LEBRUN" userId="0c97e8e9-663c-4e22-8e54-3d7500b17992" providerId="ADAL" clId="{BB526179-54C0-4183-B2EC-8B135B3C9FB8}" dt="2025-01-16T13:46:56.824" v="1733" actId="1076"/>
          <ac:picMkLst>
            <pc:docMk/>
            <pc:sldMk cId="1440068137" sldId="295"/>
            <ac:picMk id="40" creationId="{76D0045D-2543-1AE0-099D-01DBFB2F86BF}"/>
          </ac:picMkLst>
        </pc:picChg>
        <pc:picChg chg="mod">
          <ac:chgData name="Patricia LEBRUN" userId="0c97e8e9-663c-4e22-8e54-3d7500b17992" providerId="ADAL" clId="{BB526179-54C0-4183-B2EC-8B135B3C9FB8}" dt="2025-01-16T13:46:53.984" v="1732" actId="1076"/>
          <ac:picMkLst>
            <pc:docMk/>
            <pc:sldMk cId="1440068137" sldId="295"/>
            <ac:picMk id="42" creationId="{6B162C5A-218E-B8C7-F17B-E08CC1A7AAB1}"/>
          </ac:picMkLst>
        </pc:picChg>
        <pc:picChg chg="mod">
          <ac:chgData name="Patricia LEBRUN" userId="0c97e8e9-663c-4e22-8e54-3d7500b17992" providerId="ADAL" clId="{BB526179-54C0-4183-B2EC-8B135B3C9FB8}" dt="2025-01-16T13:46:43.574" v="1729" actId="1076"/>
          <ac:picMkLst>
            <pc:docMk/>
            <pc:sldMk cId="1440068137" sldId="295"/>
            <ac:picMk id="45" creationId="{4C9CB2F9-8D52-9660-5203-1B0B5B20E104}"/>
          </ac:picMkLst>
        </pc:picChg>
        <pc:picChg chg="mod">
          <ac:chgData name="Patricia LEBRUN" userId="0c97e8e9-663c-4e22-8e54-3d7500b17992" providerId="ADAL" clId="{BB526179-54C0-4183-B2EC-8B135B3C9FB8}" dt="2025-01-16T13:46:48.791" v="1731" actId="1076"/>
          <ac:picMkLst>
            <pc:docMk/>
            <pc:sldMk cId="1440068137" sldId="295"/>
            <ac:picMk id="46" creationId="{CFC9DA26-1D2C-B8D3-7D4D-26313B048523}"/>
          </ac:picMkLst>
        </pc:picChg>
        <pc:picChg chg="mod">
          <ac:chgData name="Patricia LEBRUN" userId="0c97e8e9-663c-4e22-8e54-3d7500b17992" providerId="ADAL" clId="{BB526179-54C0-4183-B2EC-8B135B3C9FB8}" dt="2025-01-16T13:47:08.396" v="1781" actId="1037"/>
          <ac:picMkLst>
            <pc:docMk/>
            <pc:sldMk cId="1440068137" sldId="295"/>
            <ac:picMk id="56" creationId="{772DE0B6-555B-71AE-E0E1-79835D0059D8}"/>
          </ac:picMkLst>
        </pc:picChg>
        <pc:picChg chg="mod">
          <ac:chgData name="Patricia LEBRUN" userId="0c97e8e9-663c-4e22-8e54-3d7500b17992" providerId="ADAL" clId="{BB526179-54C0-4183-B2EC-8B135B3C9FB8}" dt="2025-01-16T13:47:08.396" v="1781" actId="1037"/>
          <ac:picMkLst>
            <pc:docMk/>
            <pc:sldMk cId="1440068137" sldId="295"/>
            <ac:picMk id="57" creationId="{21D9D165-DE2E-43E6-7519-7546547E6B4E}"/>
          </ac:picMkLst>
        </pc:picChg>
        <pc:picChg chg="mod">
          <ac:chgData name="Patricia LEBRUN" userId="0c97e8e9-663c-4e22-8e54-3d7500b17992" providerId="ADAL" clId="{BB526179-54C0-4183-B2EC-8B135B3C9FB8}" dt="2025-01-16T13:47:08.396" v="1781" actId="1037"/>
          <ac:picMkLst>
            <pc:docMk/>
            <pc:sldMk cId="1440068137" sldId="295"/>
            <ac:picMk id="58" creationId="{3800CE58-C618-831F-0368-5828C9BFAFF3}"/>
          </ac:picMkLst>
        </pc:picChg>
        <pc:picChg chg="mod">
          <ac:chgData name="Patricia LEBRUN" userId="0c97e8e9-663c-4e22-8e54-3d7500b17992" providerId="ADAL" clId="{BB526179-54C0-4183-B2EC-8B135B3C9FB8}" dt="2025-01-16T13:47:08.396" v="1781" actId="1037"/>
          <ac:picMkLst>
            <pc:docMk/>
            <pc:sldMk cId="1440068137" sldId="295"/>
            <ac:picMk id="61" creationId="{BA6EBBAC-C960-6600-4ECE-942265617B8F}"/>
          </ac:picMkLst>
        </pc:picChg>
        <pc:picChg chg="mod">
          <ac:chgData name="Patricia LEBRUN" userId="0c97e8e9-663c-4e22-8e54-3d7500b17992" providerId="ADAL" clId="{BB526179-54C0-4183-B2EC-8B135B3C9FB8}" dt="2025-01-16T13:47:08.396" v="1781" actId="1037"/>
          <ac:picMkLst>
            <pc:docMk/>
            <pc:sldMk cId="1440068137" sldId="295"/>
            <ac:picMk id="64" creationId="{B30A3CF4-CDC5-0551-0EF8-EA2BEF015756}"/>
          </ac:picMkLst>
        </pc:picChg>
        <pc:picChg chg="mod">
          <ac:chgData name="Patricia LEBRUN" userId="0c97e8e9-663c-4e22-8e54-3d7500b17992" providerId="ADAL" clId="{BB526179-54C0-4183-B2EC-8B135B3C9FB8}" dt="2025-01-16T13:47:18.488" v="1782" actId="1076"/>
          <ac:picMkLst>
            <pc:docMk/>
            <pc:sldMk cId="1440068137" sldId="295"/>
            <ac:picMk id="65" creationId="{E5ED91B1-4842-5080-BF26-86D5E652570F}"/>
          </ac:picMkLst>
        </pc:picChg>
      </pc:sldChg>
      <pc:sldChg chg="addSp delSp modSp add mod">
        <pc:chgData name="Patricia LEBRUN" userId="0c97e8e9-663c-4e22-8e54-3d7500b17992" providerId="ADAL" clId="{BB526179-54C0-4183-B2EC-8B135B3C9FB8}" dt="2025-01-16T15:34:14.394" v="1873" actId="478"/>
        <pc:sldMkLst>
          <pc:docMk/>
          <pc:sldMk cId="3685350895" sldId="296"/>
        </pc:sldMkLst>
        <pc:spChg chg="mod">
          <ac:chgData name="Patricia LEBRUN" userId="0c97e8e9-663c-4e22-8e54-3d7500b17992" providerId="ADAL" clId="{BB526179-54C0-4183-B2EC-8B135B3C9FB8}" dt="2025-01-16T09:20:54.281" v="1058" actId="20577"/>
          <ac:spMkLst>
            <pc:docMk/>
            <pc:sldMk cId="3685350895" sldId="296"/>
            <ac:spMk id="4" creationId="{F1D3BF44-5DBC-1E82-72EE-693570276455}"/>
          </ac:spMkLst>
        </pc:spChg>
        <pc:spChg chg="del">
          <ac:chgData name="Patricia LEBRUN" userId="0c97e8e9-663c-4e22-8e54-3d7500b17992" providerId="ADAL" clId="{BB526179-54C0-4183-B2EC-8B135B3C9FB8}" dt="2025-01-16T09:29:33.614" v="1141" actId="478"/>
          <ac:spMkLst>
            <pc:docMk/>
            <pc:sldMk cId="3685350895" sldId="296"/>
            <ac:spMk id="8" creationId="{69A22EE3-4E81-2EE5-B121-ACDBB3D1B9E7}"/>
          </ac:spMkLst>
        </pc:spChg>
        <pc:spChg chg="mod">
          <ac:chgData name="Patricia LEBRUN" userId="0c97e8e9-663c-4e22-8e54-3d7500b17992" providerId="ADAL" clId="{BB526179-54C0-4183-B2EC-8B135B3C9FB8}" dt="2025-01-16T13:55:20.328" v="1849" actId="113"/>
          <ac:spMkLst>
            <pc:docMk/>
            <pc:sldMk cId="3685350895" sldId="296"/>
            <ac:spMk id="12" creationId="{5CEE8F1B-5BA5-E303-2BF1-6C0F7D0C571A}"/>
          </ac:spMkLst>
        </pc:spChg>
        <pc:spChg chg="mod">
          <ac:chgData name="Patricia LEBRUN" userId="0c97e8e9-663c-4e22-8e54-3d7500b17992" providerId="ADAL" clId="{BB526179-54C0-4183-B2EC-8B135B3C9FB8}" dt="2025-01-16T13:55:16.906" v="1848" actId="113"/>
          <ac:spMkLst>
            <pc:docMk/>
            <pc:sldMk cId="3685350895" sldId="296"/>
            <ac:spMk id="13" creationId="{E446F41A-A85B-1EF5-572E-AFA7A99CA6DB}"/>
          </ac:spMkLst>
        </pc:spChg>
        <pc:spChg chg="mod">
          <ac:chgData name="Patricia LEBRUN" userId="0c97e8e9-663c-4e22-8e54-3d7500b17992" providerId="ADAL" clId="{BB526179-54C0-4183-B2EC-8B135B3C9FB8}" dt="2025-01-16T13:55:13.698" v="1847" actId="113"/>
          <ac:spMkLst>
            <pc:docMk/>
            <pc:sldMk cId="3685350895" sldId="296"/>
            <ac:spMk id="16" creationId="{CCAF6EB4-5846-DFD2-EF6E-93BDF0775A9C}"/>
          </ac:spMkLst>
        </pc:spChg>
        <pc:spChg chg="mod">
          <ac:chgData name="Patricia LEBRUN" userId="0c97e8e9-663c-4e22-8e54-3d7500b17992" providerId="ADAL" clId="{BB526179-54C0-4183-B2EC-8B135B3C9FB8}" dt="2025-01-16T09:21:09.167" v="1059"/>
          <ac:spMkLst>
            <pc:docMk/>
            <pc:sldMk cId="3685350895" sldId="296"/>
            <ac:spMk id="19" creationId="{7025546E-464F-02A4-0058-C160E3120596}"/>
          </ac:spMkLst>
        </pc:spChg>
        <pc:spChg chg="mod">
          <ac:chgData name="Patricia LEBRUN" userId="0c97e8e9-663c-4e22-8e54-3d7500b17992" providerId="ADAL" clId="{BB526179-54C0-4183-B2EC-8B135B3C9FB8}" dt="2025-01-16T15:33:07.290" v="1866" actId="207"/>
          <ac:spMkLst>
            <pc:docMk/>
            <pc:sldMk cId="3685350895" sldId="296"/>
            <ac:spMk id="21" creationId="{42993F3F-1C98-ECEB-4C49-EC278626A0BB}"/>
          </ac:spMkLst>
        </pc:spChg>
        <pc:spChg chg="add del mod">
          <ac:chgData name="Patricia LEBRUN" userId="0c97e8e9-663c-4e22-8e54-3d7500b17992" providerId="ADAL" clId="{BB526179-54C0-4183-B2EC-8B135B3C9FB8}" dt="2025-01-16T12:47:01.895" v="1150" actId="478"/>
          <ac:spMkLst>
            <pc:docMk/>
            <pc:sldMk cId="3685350895" sldId="296"/>
            <ac:spMk id="25" creationId="{71560058-2A9A-99E0-44AE-6B6BD87A3A9B}"/>
          </ac:spMkLst>
        </pc:spChg>
        <pc:spChg chg="add">
          <ac:chgData name="Patricia LEBRUN" userId="0c97e8e9-663c-4e22-8e54-3d7500b17992" providerId="ADAL" clId="{BB526179-54C0-4183-B2EC-8B135B3C9FB8}" dt="2025-01-16T12:47:03.159" v="1151"/>
          <ac:spMkLst>
            <pc:docMk/>
            <pc:sldMk cId="3685350895" sldId="296"/>
            <ac:spMk id="26" creationId="{80D1E57C-B6E3-4233-C79D-E49B3A254DCF}"/>
          </ac:spMkLst>
        </pc:spChg>
        <pc:spChg chg="add mod">
          <ac:chgData name="Patricia LEBRUN" userId="0c97e8e9-663c-4e22-8e54-3d7500b17992" providerId="ADAL" clId="{BB526179-54C0-4183-B2EC-8B135B3C9FB8}" dt="2025-01-16T12:49:20.469" v="1152"/>
          <ac:spMkLst>
            <pc:docMk/>
            <pc:sldMk cId="3685350895" sldId="296"/>
            <ac:spMk id="28" creationId="{3A6CBA2F-4228-C896-7ED8-16BBE501AEE1}"/>
          </ac:spMkLst>
        </pc:spChg>
        <pc:spChg chg="add mod">
          <ac:chgData name="Patricia LEBRUN" userId="0c97e8e9-663c-4e22-8e54-3d7500b17992" providerId="ADAL" clId="{BB526179-54C0-4183-B2EC-8B135B3C9FB8}" dt="2025-01-16T12:57:58.654" v="1251"/>
          <ac:spMkLst>
            <pc:docMk/>
            <pc:sldMk cId="3685350895" sldId="296"/>
            <ac:spMk id="30" creationId="{5A69B2F7-6099-DB04-8949-7221F4F5F717}"/>
          </ac:spMkLst>
        </pc:spChg>
        <pc:grpChg chg="ord">
          <ac:chgData name="Patricia LEBRUN" userId="0c97e8e9-663c-4e22-8e54-3d7500b17992" providerId="ADAL" clId="{BB526179-54C0-4183-B2EC-8B135B3C9FB8}" dt="2025-01-16T12:59:06.478" v="1261" actId="167"/>
          <ac:grpSpMkLst>
            <pc:docMk/>
            <pc:sldMk cId="3685350895" sldId="296"/>
            <ac:grpSpMk id="2" creationId="{B5D65499-2576-A74F-06B4-7D84C6E9AF68}"/>
          </ac:grpSpMkLst>
        </pc:grpChg>
        <pc:grpChg chg="add del mod ord">
          <ac:chgData name="Patricia LEBRUN" userId="0c97e8e9-663c-4e22-8e54-3d7500b17992" providerId="ADAL" clId="{BB526179-54C0-4183-B2EC-8B135B3C9FB8}" dt="2025-01-16T12:57:57.549" v="1250" actId="478"/>
          <ac:grpSpMkLst>
            <pc:docMk/>
            <pc:sldMk cId="3685350895" sldId="296"/>
            <ac:grpSpMk id="27" creationId="{4FC97582-69DE-F56E-BF32-0342BBD373DD}"/>
          </ac:grpSpMkLst>
        </pc:grpChg>
        <pc:grpChg chg="add mod ord">
          <ac:chgData name="Patricia LEBRUN" userId="0c97e8e9-663c-4e22-8e54-3d7500b17992" providerId="ADAL" clId="{BB526179-54C0-4183-B2EC-8B135B3C9FB8}" dt="2025-01-16T12:59:42.192" v="1264" actId="1076"/>
          <ac:grpSpMkLst>
            <pc:docMk/>
            <pc:sldMk cId="3685350895" sldId="296"/>
            <ac:grpSpMk id="29" creationId="{3D954B6D-0566-8894-3DC1-E63C40298193}"/>
          </ac:grpSpMkLst>
        </pc:grpChg>
        <pc:picChg chg="add del">
          <ac:chgData name="Patricia LEBRUN" userId="0c97e8e9-663c-4e22-8e54-3d7500b17992" providerId="ADAL" clId="{BB526179-54C0-4183-B2EC-8B135B3C9FB8}" dt="2025-01-16T09:29:10.857" v="1140" actId="478"/>
          <ac:picMkLst>
            <pc:docMk/>
            <pc:sldMk cId="3685350895" sldId="296"/>
            <ac:picMk id="23" creationId="{12B48C4B-0703-A8DD-C3D2-905FE6D27A54}"/>
          </ac:picMkLst>
        </pc:picChg>
        <pc:picChg chg="add del mod">
          <ac:chgData name="Patricia LEBRUN" userId="0c97e8e9-663c-4e22-8e54-3d7500b17992" providerId="ADAL" clId="{BB526179-54C0-4183-B2EC-8B135B3C9FB8}" dt="2025-01-16T12:47:00.037" v="1149" actId="478"/>
          <ac:picMkLst>
            <pc:docMk/>
            <pc:sldMk cId="3685350895" sldId="296"/>
            <ac:picMk id="24" creationId="{6A94C2C2-25CB-737F-2FC7-5541282C5F33}"/>
          </ac:picMkLst>
        </pc:picChg>
        <pc:picChg chg="add mod">
          <ac:chgData name="Patricia LEBRUN" userId="0c97e8e9-663c-4e22-8e54-3d7500b17992" providerId="ADAL" clId="{BB526179-54C0-4183-B2EC-8B135B3C9FB8}" dt="2025-01-16T15:34:01.610" v="1871" actId="1076"/>
          <ac:picMkLst>
            <pc:docMk/>
            <pc:sldMk cId="3685350895" sldId="296"/>
            <ac:picMk id="1026" creationId="{EBD673F4-D4AC-9C9D-0160-0895564D340C}"/>
          </ac:picMkLst>
        </pc:picChg>
        <pc:picChg chg="add del">
          <ac:chgData name="Patricia LEBRUN" userId="0c97e8e9-663c-4e22-8e54-3d7500b17992" providerId="ADAL" clId="{BB526179-54C0-4183-B2EC-8B135B3C9FB8}" dt="2025-01-16T15:34:14.394" v="1873" actId="478"/>
          <ac:picMkLst>
            <pc:docMk/>
            <pc:sldMk cId="3685350895" sldId="296"/>
            <ac:picMk id="1028" creationId="{28A73288-E453-FA9C-7E33-926C8CBFBD3A}"/>
          </ac:picMkLst>
        </pc:picChg>
        <pc:picChg chg="add">
          <ac:chgData name="Patricia LEBRUN" userId="0c97e8e9-663c-4e22-8e54-3d7500b17992" providerId="ADAL" clId="{BB526179-54C0-4183-B2EC-8B135B3C9FB8}" dt="2025-01-16T09:28:55.366" v="1138"/>
          <ac:picMkLst>
            <pc:docMk/>
            <pc:sldMk cId="3685350895" sldId="296"/>
            <ac:picMk id="3074" creationId="{0C299B55-65CD-EFEC-DACE-EA832E03D081}"/>
          </ac:picMkLst>
        </pc:picChg>
      </pc:sldChg>
      <pc:sldChg chg="new del">
        <pc:chgData name="Patricia LEBRUN" userId="0c97e8e9-663c-4e22-8e54-3d7500b17992" providerId="ADAL" clId="{BB526179-54C0-4183-B2EC-8B135B3C9FB8}" dt="2025-01-16T13:02:57.904" v="1266" actId="680"/>
        <pc:sldMkLst>
          <pc:docMk/>
          <pc:sldMk cId="931672028" sldId="29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0BFFFE-F187-412D-9A53-D7D7AC52F534}" type="datetimeFigureOut">
              <a:rPr lang="fr-FR" smtClean="0"/>
              <a:t>25/01/2025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098382-DCD1-448E-99C6-646DE2A9D963}" type="slidenum">
              <a:rPr lang="fr-FR" smtClean="0"/>
              <a:t>‹N°›</a:t>
            </a:fld>
            <a:endParaRPr lang="fr-FR"/>
          </a:p>
        </p:txBody>
      </p:sp>
    </p:spTree>
    <p:extLst>
      <p:ext uri="{BB962C8B-B14F-4D97-AF65-F5344CB8AC3E}">
        <p14:creationId xmlns:p14="http://schemas.microsoft.com/office/powerpoint/2010/main" val="1857613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Theorie</a:t>
            </a:r>
            <a:r>
              <a:rPr lang="fr-FR" dirty="0"/>
              <a:t> du </a:t>
            </a:r>
            <a:r>
              <a:rPr lang="fr-FR" dirty="0" err="1"/>
              <a:t>devops</a:t>
            </a:r>
            <a:r>
              <a:rPr lang="fr-FR" dirty="0"/>
              <a:t> en 7 points (</a:t>
            </a:r>
            <a:r>
              <a:rPr lang="fr-FR" dirty="0" err="1"/>
              <a:t>cf</a:t>
            </a:r>
            <a:r>
              <a:rPr lang="fr-FR" dirty="0"/>
              <a:t> mail)</a:t>
            </a:r>
            <a:br>
              <a:rPr lang="fr-FR" dirty="0"/>
            </a:br>
            <a:r>
              <a:rPr lang="fr-FR" sz="1200" dirty="0">
                <a:solidFill>
                  <a:srgbClr val="000000"/>
                </a:solidFill>
                <a:latin typeface="Inter 24pt" panose="02000503000000020004" pitchFamily="2" charset="0"/>
              </a:rPr>
              <a:t>Exemple de git , qui apporte une souplesse inédite par rapport au temps où on enregistrait des fichiers en versions et ou on fusionnait à la main.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solidFill>
                <a:srgbClr val="000000"/>
              </a:solidFill>
              <a:latin typeface="Inter 24pt"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rgbClr val="000000"/>
                </a:solidFill>
                <a:latin typeface="Inter 24pt" panose="02000503000000020004" pitchFamily="2" charset="0"/>
              </a:rPr>
              <a:t>Un projet perd du temps lorsque deux équipes , à la culture et aux intérêt </a:t>
            </a:r>
            <a:r>
              <a:rPr lang="fr-FR" sz="1200" dirty="0" err="1">
                <a:solidFill>
                  <a:srgbClr val="000000"/>
                </a:solidFill>
                <a:latin typeface="Inter 24pt" panose="02000503000000020004" pitchFamily="2" charset="0"/>
              </a:rPr>
              <a:t>different</a:t>
            </a:r>
            <a:r>
              <a:rPr lang="fr-FR" sz="1200" dirty="0">
                <a:solidFill>
                  <a:srgbClr val="000000"/>
                </a:solidFill>
                <a:latin typeface="Inter 24pt" panose="02000503000000020004" pitchFamily="2" charset="0"/>
              </a:rPr>
              <a:t> , doivent collaborer.</a:t>
            </a:r>
            <a:br>
              <a:rPr lang="fr-FR" sz="1200" dirty="0">
                <a:solidFill>
                  <a:srgbClr val="000000"/>
                </a:solidFill>
                <a:latin typeface="Inter 24pt" panose="02000503000000020004" pitchFamily="2" charset="0"/>
              </a:rPr>
            </a:br>
            <a:r>
              <a:rPr lang="fr-FR" sz="1200" dirty="0">
                <a:solidFill>
                  <a:srgbClr val="000000"/>
                </a:solidFill>
                <a:latin typeface="Inter 24pt" panose="02000503000000020004" pitchFamily="2" charset="0"/>
              </a:rPr>
              <a:t>Un peu comme deux pays avec des langues et des lois différentes.</a:t>
            </a:r>
            <a:br>
              <a:rPr lang="fr-FR" sz="1200" dirty="0">
                <a:solidFill>
                  <a:srgbClr val="000000"/>
                </a:solidFill>
                <a:latin typeface="Inter 24pt" panose="02000503000000020004" pitchFamily="2" charset="0"/>
              </a:rPr>
            </a:br>
            <a:r>
              <a:rPr lang="fr-FR" sz="1200" dirty="0">
                <a:solidFill>
                  <a:srgbClr val="000000"/>
                </a:solidFill>
                <a:latin typeface="Inter 24pt" panose="02000503000000020004" pitchFamily="2" charset="0"/>
              </a:rPr>
              <a:t>Si par une évolution de la technologie , une équipe se retrouve à pouvoir avec ses propre connaissance élargir le champ de ses réalisation,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rgbClr val="000000"/>
                </a:solidFill>
                <a:latin typeface="Inter 24pt" panose="02000503000000020004"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rgbClr val="000000"/>
                </a:solidFill>
                <a:latin typeface="Inter 24pt" panose="02000503000000020004" pitchFamily="2" charset="0"/>
              </a:rPr>
              <a:t>Mettant en </a:t>
            </a:r>
            <a:r>
              <a:rPr lang="fr-FR" sz="1200" dirty="0" err="1">
                <a:solidFill>
                  <a:srgbClr val="000000"/>
                </a:solidFill>
                <a:latin typeface="Inter 24pt" panose="02000503000000020004" pitchFamily="2" charset="0"/>
              </a:rPr>
              <a:t>pla</a:t>
            </a:r>
            <a:endParaRPr lang="fr-FR" sz="1200" dirty="0">
              <a:solidFill>
                <a:srgbClr val="000000"/>
              </a:solidFill>
              <a:latin typeface="Inter 24pt" panose="02000503000000020004" pitchFamily="2" charset="0"/>
            </a:endParaRPr>
          </a:p>
          <a:p>
            <a:endParaRPr lang="fr-FR" dirty="0"/>
          </a:p>
        </p:txBody>
      </p:sp>
      <p:sp>
        <p:nvSpPr>
          <p:cNvPr id="4" name="Espace réservé du numéro de diapositive 3"/>
          <p:cNvSpPr>
            <a:spLocks noGrp="1"/>
          </p:cNvSpPr>
          <p:nvPr>
            <p:ph type="sldNum" sz="quarter" idx="5"/>
          </p:nvPr>
        </p:nvSpPr>
        <p:spPr/>
        <p:txBody>
          <a:bodyPr/>
          <a:lstStyle/>
          <a:p>
            <a:fld id="{0C098382-DCD1-448E-99C6-646DE2A9D963}" type="slidenum">
              <a:rPr lang="fr-FR" smtClean="0"/>
              <a:t>4</a:t>
            </a:fld>
            <a:endParaRPr lang="fr-FR"/>
          </a:p>
        </p:txBody>
      </p:sp>
    </p:spTree>
    <p:extLst>
      <p:ext uri="{BB962C8B-B14F-4D97-AF65-F5344CB8AC3E}">
        <p14:creationId xmlns:p14="http://schemas.microsoft.com/office/powerpoint/2010/main" val="3808836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r>
              <a:rPr lang="fr-FR" dirty="0"/>
              <a:t>l'utilisation du </a:t>
            </a:r>
            <a:r>
              <a:rPr lang="fr-FR" b="1" dirty="0" err="1"/>
              <a:t>Jenkinsfile</a:t>
            </a:r>
            <a:r>
              <a:rPr lang="fr-FR" dirty="0"/>
              <a:t> participe clairement de l'approche DevOps. Voici pourquoi :</a:t>
            </a:r>
          </a:p>
          <a:p>
            <a:r>
              <a:rPr lang="fr-FR" b="1" dirty="0"/>
              <a:t>1. Automatisation des pipelines CI/CD</a:t>
            </a:r>
          </a:p>
          <a:p>
            <a:r>
              <a:rPr lang="fr-FR" dirty="0"/>
              <a:t>Le </a:t>
            </a:r>
            <a:r>
              <a:rPr lang="fr-FR" b="1" dirty="0" err="1"/>
              <a:t>Jenkinsfile</a:t>
            </a:r>
            <a:r>
              <a:rPr lang="fr-FR" dirty="0"/>
              <a:t> permet de définir les pipelines CI/CD sous forme de code. Cela va directement dans le sens du DevOps, qui vise à automatiser autant que possible les processus de </a:t>
            </a:r>
            <a:r>
              <a:rPr lang="fr-FR" dirty="0" err="1"/>
              <a:t>build</a:t>
            </a:r>
            <a:r>
              <a:rPr lang="fr-FR" dirty="0"/>
              <a:t>, de test, d'intégration et de déploiement.</a:t>
            </a:r>
          </a:p>
          <a:p>
            <a:pPr>
              <a:buFont typeface="Arial" panose="020B0604020202020204" pitchFamily="34" charset="0"/>
              <a:buChar char="•"/>
            </a:pPr>
            <a:r>
              <a:rPr lang="fr-FR" dirty="0"/>
              <a:t>Avec un </a:t>
            </a:r>
            <a:r>
              <a:rPr lang="fr-FR" dirty="0" err="1"/>
              <a:t>Jenkinsfile</a:t>
            </a:r>
            <a:r>
              <a:rPr lang="fr-FR" dirty="0"/>
              <a:t>, tu peux automatiser les tâches complexes comme :</a:t>
            </a:r>
          </a:p>
          <a:p>
            <a:pPr marL="742950" lvl="1" indent="-285750">
              <a:buFont typeface="Arial" panose="020B0604020202020204" pitchFamily="34" charset="0"/>
              <a:buChar char="•"/>
            </a:pPr>
            <a:r>
              <a:rPr lang="fr-FR" dirty="0"/>
              <a:t>Le </a:t>
            </a:r>
            <a:r>
              <a:rPr lang="fr-FR" dirty="0" err="1"/>
              <a:t>build</a:t>
            </a:r>
            <a:r>
              <a:rPr lang="fr-FR" dirty="0"/>
              <a:t> de l'application</a:t>
            </a:r>
          </a:p>
          <a:p>
            <a:pPr marL="742950" lvl="1" indent="-285750">
              <a:buFont typeface="Arial" panose="020B0604020202020204" pitchFamily="34" charset="0"/>
              <a:buChar char="•"/>
            </a:pPr>
            <a:r>
              <a:rPr lang="fr-FR" dirty="0"/>
              <a:t>Les tests (unitaires, intégration, performance, etc.)</a:t>
            </a:r>
          </a:p>
          <a:p>
            <a:pPr marL="742950" lvl="1" indent="-285750">
              <a:buFont typeface="Arial" panose="020B0604020202020204" pitchFamily="34" charset="0"/>
              <a:buChar char="•"/>
            </a:pPr>
            <a:r>
              <a:rPr lang="fr-FR" dirty="0"/>
              <a:t>Le déploiement dans différents environnements (dev, </a:t>
            </a:r>
            <a:r>
              <a:rPr lang="fr-FR" dirty="0" err="1"/>
              <a:t>staging</a:t>
            </a:r>
            <a:r>
              <a:rPr lang="fr-FR" dirty="0"/>
              <a:t>, prod)</a:t>
            </a:r>
          </a:p>
          <a:p>
            <a:r>
              <a:rPr lang="fr-FR" b="1" dirty="0"/>
              <a:t>2. Infrastructure as Code pour les pipelines</a:t>
            </a:r>
          </a:p>
          <a:p>
            <a:r>
              <a:rPr lang="fr-FR" dirty="0"/>
              <a:t>Le </a:t>
            </a:r>
            <a:r>
              <a:rPr lang="fr-FR" dirty="0" err="1"/>
              <a:t>Jenkinsfile</a:t>
            </a:r>
            <a:r>
              <a:rPr lang="fr-FR" dirty="0"/>
              <a:t> suit le principe du </a:t>
            </a:r>
            <a:r>
              <a:rPr lang="fr-FR" b="1" dirty="0"/>
              <a:t>"Pipeline as Code"</a:t>
            </a:r>
            <a:r>
              <a:rPr lang="fr-FR" dirty="0"/>
              <a:t>, un concept clé dans DevOps. Il permet :</a:t>
            </a:r>
          </a:p>
          <a:p>
            <a:pPr>
              <a:buFont typeface="Arial" panose="020B0604020202020204" pitchFamily="34" charset="0"/>
              <a:buChar char="•"/>
            </a:pPr>
            <a:r>
              <a:rPr lang="fr-FR" b="1" dirty="0"/>
              <a:t>Versioning</a:t>
            </a:r>
            <a:r>
              <a:rPr lang="fr-FR" dirty="0"/>
              <a:t> : Le fichier est stocké dans le même dépôt Git que le code applicatif, ce qui garantit que les pipelines évoluent en même temps que le projet.</a:t>
            </a:r>
          </a:p>
          <a:p>
            <a:pPr>
              <a:buFont typeface="Arial" panose="020B0604020202020204" pitchFamily="34" charset="0"/>
              <a:buChar char="•"/>
            </a:pPr>
            <a:r>
              <a:rPr lang="fr-FR" b="1" dirty="0"/>
              <a:t>Traçabilité</a:t>
            </a:r>
            <a:r>
              <a:rPr lang="fr-FR" dirty="0"/>
              <a:t> : Toute modification dans la définition du pipeline est documentée, testable et auditable.</a:t>
            </a:r>
          </a:p>
          <a:p>
            <a:pPr>
              <a:buFont typeface="Arial" panose="020B0604020202020204" pitchFamily="34" charset="0"/>
              <a:buChar char="•"/>
            </a:pPr>
            <a:r>
              <a:rPr lang="fr-FR" b="1" dirty="0"/>
              <a:t>Portabilité</a:t>
            </a:r>
            <a:r>
              <a:rPr lang="fr-FR" dirty="0"/>
              <a:t> : Le pipeline devient reproductible et partageable entre les équipes.</a:t>
            </a:r>
          </a:p>
          <a:p>
            <a:r>
              <a:rPr lang="fr-FR" b="1" dirty="0"/>
              <a:t>3. Collaboration entre Dev et Ops</a:t>
            </a:r>
          </a:p>
          <a:p>
            <a:r>
              <a:rPr lang="fr-FR" dirty="0"/>
              <a:t>Un </a:t>
            </a:r>
            <a:r>
              <a:rPr lang="fr-FR" dirty="0" err="1"/>
              <a:t>Jenkinsfile</a:t>
            </a:r>
            <a:r>
              <a:rPr lang="fr-FR" dirty="0"/>
              <a:t> encourage les équipes Dev et Ops à travailler ensemble :</a:t>
            </a:r>
          </a:p>
          <a:p>
            <a:pPr>
              <a:buFont typeface="Arial" panose="020B0604020202020204" pitchFamily="34" charset="0"/>
              <a:buChar char="•"/>
            </a:pPr>
            <a:r>
              <a:rPr lang="fr-FR" dirty="0"/>
              <a:t>Les développeurs peuvent définir des étapes de </a:t>
            </a:r>
            <a:r>
              <a:rPr lang="fr-FR" dirty="0" err="1"/>
              <a:t>build</a:t>
            </a:r>
            <a:r>
              <a:rPr lang="fr-FR" dirty="0"/>
              <a:t> et de test.</a:t>
            </a:r>
          </a:p>
          <a:p>
            <a:pPr>
              <a:buFont typeface="Arial" panose="020B0604020202020204" pitchFamily="34" charset="0"/>
              <a:buChar char="•"/>
            </a:pPr>
            <a:r>
              <a:rPr lang="fr-FR" dirty="0"/>
              <a:t>Les Ops peuvent intégrer des étapes liées à l'infrastructure (par exemple, déploiement avec </a:t>
            </a:r>
            <a:r>
              <a:rPr lang="fr-FR" dirty="0" err="1"/>
              <a:t>Kubernetes</a:t>
            </a:r>
            <a:r>
              <a:rPr lang="fr-FR" dirty="0"/>
              <a:t> ou provisionnement via Ansible/</a:t>
            </a:r>
            <a:r>
              <a:rPr lang="fr-FR" dirty="0" err="1"/>
              <a:t>Terraform</a:t>
            </a:r>
            <a:r>
              <a:rPr lang="fr-FR" dirty="0"/>
              <a:t>).</a:t>
            </a:r>
          </a:p>
          <a:p>
            <a:r>
              <a:rPr lang="fr-FR" b="1" dirty="0"/>
              <a:t>4. Standardisation et cohérence</a:t>
            </a:r>
          </a:p>
          <a:p>
            <a:r>
              <a:rPr lang="fr-FR" dirty="0"/>
              <a:t>Avec un </a:t>
            </a:r>
            <a:r>
              <a:rPr lang="fr-FR" dirty="0" err="1"/>
              <a:t>Jenkinsfile</a:t>
            </a:r>
            <a:r>
              <a:rPr lang="fr-FR" dirty="0"/>
              <a:t>, les pipelines deviennent standardisés pour tous les projets. Cela garantit une approche cohérente, ce qui est essentiel pour les équipes DevOps.</a:t>
            </a:r>
          </a:p>
          <a:p>
            <a:pPr>
              <a:buFont typeface="Arial" panose="020B0604020202020204" pitchFamily="34" charset="0"/>
              <a:buChar char="•"/>
            </a:pPr>
            <a:r>
              <a:rPr lang="fr-FR" dirty="0"/>
              <a:t>Par exemple :</a:t>
            </a:r>
          </a:p>
          <a:p>
            <a:pPr marL="742950" lvl="1" indent="-285750">
              <a:buFont typeface="Arial" panose="020B0604020202020204" pitchFamily="34" charset="0"/>
              <a:buChar char="•"/>
            </a:pPr>
            <a:r>
              <a:rPr lang="fr-FR" dirty="0"/>
              <a:t>Le même pipeline peut être utilisé pour tester les branches, vérifier les pull </a:t>
            </a:r>
            <a:r>
              <a:rPr lang="fr-FR" dirty="0" err="1"/>
              <a:t>requests</a:t>
            </a:r>
            <a:r>
              <a:rPr lang="fr-FR" dirty="0"/>
              <a:t>, ou déployer automatiquement après validation.</a:t>
            </a:r>
          </a:p>
          <a:p>
            <a:pPr marL="742950" lvl="1" indent="-285750">
              <a:buFont typeface="Arial" panose="020B0604020202020204" pitchFamily="34" charset="0"/>
              <a:buChar char="•"/>
            </a:pPr>
            <a:r>
              <a:rPr lang="fr-FR" dirty="0"/>
              <a:t>Les étapes critiques (comme les tests ou les validations de sécurité) peuvent être rendues obligatoires.</a:t>
            </a:r>
          </a:p>
          <a:p>
            <a:r>
              <a:rPr lang="fr-FR" b="1" dirty="0"/>
              <a:t>5. Feedback rapide</a:t>
            </a:r>
          </a:p>
          <a:p>
            <a:r>
              <a:rPr lang="fr-FR" dirty="0"/>
              <a:t>Le </a:t>
            </a:r>
            <a:r>
              <a:rPr lang="fr-FR" dirty="0" err="1"/>
              <a:t>Jenkinsfile</a:t>
            </a:r>
            <a:r>
              <a:rPr lang="fr-FR" dirty="0"/>
              <a:t> s'intègre directement aux processus de CI/CD, permettant de fournir un feedback rapide :</a:t>
            </a:r>
          </a:p>
          <a:p>
            <a:pPr>
              <a:buFont typeface="Arial" panose="020B0604020202020204" pitchFamily="34" charset="0"/>
              <a:buChar char="•"/>
            </a:pPr>
            <a:r>
              <a:rPr lang="fr-FR" dirty="0"/>
              <a:t>Les développeurs savent immédiatement si leurs modifications cassent quelque chose.</a:t>
            </a:r>
          </a:p>
          <a:p>
            <a:pPr>
              <a:buFont typeface="Arial" panose="020B0604020202020204" pitchFamily="34" charset="0"/>
              <a:buChar char="•"/>
            </a:pPr>
            <a:r>
              <a:rPr lang="fr-FR" dirty="0"/>
              <a:t>Les équipes peuvent réagir rapidement en cas d'échec.</a:t>
            </a:r>
          </a:p>
          <a:p>
            <a:r>
              <a:rPr lang="fr-FR" b="1" dirty="0"/>
              <a:t>Conclusion : Indispensable dans DevOps</a:t>
            </a:r>
          </a:p>
          <a:p>
            <a:r>
              <a:rPr lang="fr-FR" dirty="0"/>
              <a:t>Le </a:t>
            </a:r>
            <a:r>
              <a:rPr lang="fr-FR" dirty="0" err="1"/>
              <a:t>Jenkinsfile</a:t>
            </a:r>
            <a:r>
              <a:rPr lang="fr-FR" dirty="0"/>
              <a:t> est un outil essentiel dans la mise en œuvre des pratiques DevOps. En rendant les pipelines </a:t>
            </a:r>
            <a:r>
              <a:rPr lang="fr-FR" b="1" dirty="0"/>
              <a:t>déclaratifs</a:t>
            </a:r>
            <a:r>
              <a:rPr lang="fr-FR" dirty="0"/>
              <a:t>, </a:t>
            </a:r>
            <a:r>
              <a:rPr lang="fr-FR" b="1" dirty="0"/>
              <a:t>versionnés</a:t>
            </a:r>
            <a:r>
              <a:rPr lang="fr-FR" dirty="0"/>
              <a:t>, et </a:t>
            </a:r>
            <a:r>
              <a:rPr lang="fr-FR" b="1" dirty="0"/>
              <a:t>automatisés</a:t>
            </a:r>
            <a:r>
              <a:rPr lang="fr-FR" dirty="0"/>
              <a:t>, il facilite la collaboration, réduit les erreurs humaines et accélère le cycle de développement et de livraison.</a:t>
            </a:r>
          </a:p>
          <a:p>
            <a:endParaRPr lang="fr-FR" dirty="0"/>
          </a:p>
          <a:p>
            <a:endParaRPr lang="fr-FR" dirty="0"/>
          </a:p>
          <a:p>
            <a:r>
              <a:rPr lang="fr-FR" dirty="0"/>
              <a:t>****************</a:t>
            </a:r>
          </a:p>
          <a:p>
            <a:r>
              <a:rPr lang="fr-FR" dirty="0"/>
              <a:t>l'Infrastructure as Code (</a:t>
            </a:r>
            <a:r>
              <a:rPr lang="fr-FR" dirty="0" err="1"/>
              <a:t>IaC</a:t>
            </a:r>
            <a:r>
              <a:rPr lang="fr-FR" dirty="0"/>
              <a:t>) joue un rôle fondamental dans la mise en œuvre du DevOps. Voici pourquoi :</a:t>
            </a:r>
          </a:p>
          <a:p>
            <a:r>
              <a:rPr lang="fr-FR" b="1" dirty="0"/>
              <a:t>1. Automatisation</a:t>
            </a:r>
          </a:p>
          <a:p>
            <a:r>
              <a:rPr lang="fr-FR" dirty="0"/>
              <a:t>L'un des piliers du DevOps est l'automatisation des processus pour accélérer les cycles de livraison. Avec </a:t>
            </a:r>
            <a:r>
              <a:rPr lang="fr-FR" dirty="0" err="1"/>
              <a:t>IaC</a:t>
            </a:r>
            <a:r>
              <a:rPr lang="fr-FR" dirty="0"/>
              <a:t>, les configurations d'infrastructure peuvent être automatisées, ce qui élimine les tâches manuelles répétitives, réduit les erreurs humaines et accélère les déploiements.</a:t>
            </a:r>
          </a:p>
          <a:p>
            <a:r>
              <a:rPr lang="fr-FR" b="1" dirty="0"/>
              <a:t>2. Collaboration</a:t>
            </a:r>
          </a:p>
          <a:p>
            <a:r>
              <a:rPr lang="fr-FR" dirty="0" err="1"/>
              <a:t>IaC</a:t>
            </a:r>
            <a:r>
              <a:rPr lang="fr-FR" dirty="0"/>
              <a:t> facilite la collaboration entre les équipes de développement et d'exploitation. Les fichiers de configuration (souvent écrits en YAML, JSON, ou HCL) sont versionnés dans un dépôt Git, ce qui permet aux deux équipes de travailler sur une source unique de vérité et de collaborer efficacement.</a:t>
            </a:r>
          </a:p>
          <a:p>
            <a:r>
              <a:rPr lang="fr-FR" b="1" dirty="0"/>
              <a:t>3. Consistance</a:t>
            </a:r>
          </a:p>
          <a:p>
            <a:r>
              <a:rPr lang="fr-FR" dirty="0"/>
              <a:t>Grâce à </a:t>
            </a:r>
            <a:r>
              <a:rPr lang="fr-FR" dirty="0" err="1"/>
              <a:t>IaC</a:t>
            </a:r>
            <a:r>
              <a:rPr lang="fr-FR" dirty="0"/>
              <a:t>, l'infrastructure est déployée de manière cohérente dans tous les environnements (dev, </a:t>
            </a:r>
            <a:r>
              <a:rPr lang="fr-FR" dirty="0" err="1"/>
              <a:t>staging</a:t>
            </a:r>
            <a:r>
              <a:rPr lang="fr-FR" dirty="0"/>
              <a:t>, prod). Cela garantit que ce qui fonctionne dans un environnement fonctionnera aussi dans un autre, un principe clé du DevOps.</a:t>
            </a:r>
          </a:p>
          <a:p>
            <a:r>
              <a:rPr lang="fr-FR" b="1" dirty="0"/>
              <a:t>4. Déploiements rapides et scalables</a:t>
            </a:r>
          </a:p>
          <a:p>
            <a:r>
              <a:rPr lang="fr-FR" dirty="0"/>
              <a:t>Avec </a:t>
            </a:r>
            <a:r>
              <a:rPr lang="fr-FR" dirty="0" err="1"/>
              <a:t>IaC</a:t>
            </a:r>
            <a:r>
              <a:rPr lang="fr-FR" dirty="0"/>
              <a:t>, il est possible de provisionner et de </a:t>
            </a:r>
            <a:r>
              <a:rPr lang="fr-FR" dirty="0" err="1"/>
              <a:t>scaler</a:t>
            </a:r>
            <a:r>
              <a:rPr lang="fr-FR" dirty="0"/>
              <a:t> des infrastructures à la demande. Les outils comme </a:t>
            </a:r>
            <a:r>
              <a:rPr lang="fr-FR" dirty="0" err="1"/>
              <a:t>Terraform</a:t>
            </a:r>
            <a:r>
              <a:rPr lang="fr-FR" dirty="0"/>
              <a:t>, Ansible, ou AWS </a:t>
            </a:r>
            <a:r>
              <a:rPr lang="fr-FR" dirty="0" err="1"/>
              <a:t>CloudFormation</a:t>
            </a:r>
            <a:r>
              <a:rPr lang="fr-FR" dirty="0"/>
              <a:t> permettent de déployer des environnements en quelques minutes, ce qui est essentiel pour répondre aux besoins d’un cycle de livraison rapide.</a:t>
            </a:r>
          </a:p>
          <a:p>
            <a:r>
              <a:rPr lang="fr-FR" b="1" dirty="0"/>
              <a:t>5. Observabilité et rétroaction</a:t>
            </a:r>
          </a:p>
          <a:p>
            <a:r>
              <a:rPr lang="fr-FR" dirty="0" err="1"/>
              <a:t>IaC</a:t>
            </a:r>
            <a:r>
              <a:rPr lang="fr-FR" dirty="0"/>
              <a:t> s'intègre aux pipelines CI/CD pour permettre le provisioning automatique lors des tests ou des déploiements. En cas de problème, les modifications peuvent être traçables grâce au </a:t>
            </a:r>
            <a:r>
              <a:rPr lang="fr-FR" dirty="0" err="1"/>
              <a:t>versionnement</a:t>
            </a:r>
            <a:r>
              <a:rPr lang="fr-FR" dirty="0"/>
              <a:t>, ce qui favorise une boucle de feedback rapide.</a:t>
            </a:r>
          </a:p>
          <a:p>
            <a:r>
              <a:rPr lang="fr-FR" b="1" dirty="0"/>
              <a:t>6. Principe "Tout est code"</a:t>
            </a:r>
          </a:p>
          <a:p>
            <a:r>
              <a:rPr lang="fr-FR" dirty="0"/>
              <a:t>Dans une approche DevOps, tout ce qui peut être géré par le code doit l’être. L'infrastructure devient un composant versionné, testé et audité, au même titre que le code applicatif.</a:t>
            </a:r>
          </a:p>
          <a:p>
            <a:r>
              <a:rPr lang="fr-FR" b="1" dirty="0"/>
              <a:t>Conclusion : Indissociable du DevOps</a:t>
            </a:r>
          </a:p>
          <a:p>
            <a:r>
              <a:rPr lang="fr-FR" dirty="0" err="1"/>
              <a:t>IaC</a:t>
            </a:r>
            <a:r>
              <a:rPr lang="fr-FR" dirty="0"/>
              <a:t> n'est pas simplement un outil du DevOps, c'est un </a:t>
            </a:r>
            <a:r>
              <a:rPr lang="fr-FR" b="1" dirty="0"/>
              <a:t>pilier clé</a:t>
            </a:r>
            <a:r>
              <a:rPr lang="fr-FR" dirty="0"/>
              <a:t> qui soutient ses pratiques fondamentales : automatisation, intégration continue, livraison continue, et collaboration.</a:t>
            </a:r>
          </a:p>
          <a:p>
            <a:r>
              <a:rPr lang="fr-FR" dirty="0"/>
              <a:t>Est-ce que tu utilises déjà des outils </a:t>
            </a:r>
            <a:r>
              <a:rPr lang="fr-FR" dirty="0" err="1"/>
              <a:t>IaC</a:t>
            </a:r>
            <a:r>
              <a:rPr lang="fr-FR" dirty="0"/>
              <a:t> comme </a:t>
            </a:r>
            <a:r>
              <a:rPr lang="fr-FR" dirty="0" err="1"/>
              <a:t>Terraform</a:t>
            </a:r>
            <a:r>
              <a:rPr lang="fr-FR" dirty="0"/>
              <a:t> ou Ansible dans ton POC actuel ?</a:t>
            </a:r>
          </a:p>
          <a:p>
            <a:endParaRPr lang="fr-FR" dirty="0"/>
          </a:p>
        </p:txBody>
      </p:sp>
      <p:sp>
        <p:nvSpPr>
          <p:cNvPr id="4" name="Espace réservé du numéro de diapositive 3"/>
          <p:cNvSpPr>
            <a:spLocks noGrp="1"/>
          </p:cNvSpPr>
          <p:nvPr>
            <p:ph type="sldNum" sz="quarter" idx="5"/>
          </p:nvPr>
        </p:nvSpPr>
        <p:spPr/>
        <p:txBody>
          <a:bodyPr/>
          <a:lstStyle/>
          <a:p>
            <a:fld id="{0C098382-DCD1-448E-99C6-646DE2A9D963}" type="slidenum">
              <a:rPr lang="fr-FR" smtClean="0"/>
              <a:t>5</a:t>
            </a:fld>
            <a:endParaRPr lang="fr-FR"/>
          </a:p>
        </p:txBody>
      </p:sp>
    </p:spTree>
    <p:extLst>
      <p:ext uri="{BB962C8B-B14F-4D97-AF65-F5344CB8AC3E}">
        <p14:creationId xmlns:p14="http://schemas.microsoft.com/office/powerpoint/2010/main" val="2508371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Hébergé  dans une VM </a:t>
            </a:r>
            <a:r>
              <a:rPr lang="fr-FR" dirty="0" err="1"/>
              <a:t>digitalOcean</a:t>
            </a:r>
            <a:r>
              <a:rPr lang="fr-FR" dirty="0"/>
              <a:t> , le terrain d’installation va comporter un serveur Node </a:t>
            </a:r>
            <a:r>
              <a:rPr lang="fr-FR" dirty="0" err="1"/>
              <a:t>Js</a:t>
            </a:r>
            <a:r>
              <a:rPr lang="fr-FR" dirty="0"/>
              <a:t> , un processus d’exécution d’une </a:t>
            </a:r>
            <a:r>
              <a:rPr lang="fr-FR" dirty="0" err="1"/>
              <a:t>github</a:t>
            </a:r>
            <a:r>
              <a:rPr lang="fr-FR" dirty="0"/>
              <a:t> action ainsi que tout l’attirail d’un serveur web  </a:t>
            </a:r>
            <a:br>
              <a:rPr lang="fr-FR" dirty="0"/>
            </a:br>
            <a:r>
              <a:rPr lang="fr-FR" dirty="0"/>
              <a:t>Equipé de Next.js , le serveur </a:t>
            </a:r>
            <a:r>
              <a:rPr lang="fr-FR" dirty="0" err="1"/>
              <a:t>node</a:t>
            </a:r>
            <a:r>
              <a:rPr lang="fr-FR" dirty="0"/>
              <a:t> fera tourner le code d’une application localisé dans un repo </a:t>
            </a:r>
            <a:r>
              <a:rPr lang="fr-FR" dirty="0" err="1"/>
              <a:t>github</a:t>
            </a:r>
            <a:r>
              <a:rPr lang="fr-FR" dirty="0"/>
              <a:t>  </a:t>
            </a:r>
          </a:p>
        </p:txBody>
      </p:sp>
      <p:sp>
        <p:nvSpPr>
          <p:cNvPr id="4" name="Espace réservé du numéro de diapositive 3"/>
          <p:cNvSpPr>
            <a:spLocks noGrp="1"/>
          </p:cNvSpPr>
          <p:nvPr>
            <p:ph type="sldNum" sz="quarter" idx="5"/>
          </p:nvPr>
        </p:nvSpPr>
        <p:spPr/>
        <p:txBody>
          <a:bodyPr/>
          <a:lstStyle/>
          <a:p>
            <a:fld id="{0C098382-DCD1-448E-99C6-646DE2A9D963}" type="slidenum">
              <a:rPr lang="fr-FR" smtClean="0"/>
              <a:t>6</a:t>
            </a:fld>
            <a:endParaRPr lang="fr-FR"/>
          </a:p>
        </p:txBody>
      </p:sp>
    </p:spTree>
    <p:extLst>
      <p:ext uri="{BB962C8B-B14F-4D97-AF65-F5344CB8AC3E}">
        <p14:creationId xmlns:p14="http://schemas.microsoft.com/office/powerpoint/2010/main" val="3920097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None/>
            </a:pPr>
            <a:r>
              <a:rPr lang="fr-FR" dirty="0"/>
              <a:t>Grace à un script simple , l’application Ansible  va être capable , en quelques secondes , de transformer la VM vide de digital </a:t>
            </a:r>
            <a:r>
              <a:rPr lang="fr-FR" dirty="0" err="1"/>
              <a:t>Ocean</a:t>
            </a:r>
            <a:r>
              <a:rPr lang="fr-FR" dirty="0"/>
              <a:t> , en machine cible</a:t>
            </a:r>
            <a:br>
              <a:rPr lang="fr-FR" dirty="0"/>
            </a:br>
            <a:r>
              <a:rPr lang="fr-FR" dirty="0"/>
              <a:t>Animation : Ansible fait apparaitre logos au fur et à mesure</a:t>
            </a:r>
            <a:br>
              <a:rPr lang="fr-FR" dirty="0"/>
            </a:br>
            <a:br>
              <a:rPr lang="fr-FR" dirty="0"/>
            </a:br>
            <a:r>
              <a:rPr lang="fr-FR" dirty="0" err="1"/>
              <a:t>Livecoding</a:t>
            </a:r>
            <a:r>
              <a:rPr lang="fr-FR" dirty="0"/>
              <a:t> IAC (sur une autre VM pour le </a:t>
            </a:r>
            <a:r>
              <a:rPr lang="fr-FR" dirty="0" err="1"/>
              <a:t>meetup</a:t>
            </a:r>
            <a:r>
              <a:rPr lang="fr-FR" dirty="0"/>
              <a:t>)</a:t>
            </a:r>
          </a:p>
          <a:p>
            <a:pPr marL="0" indent="0">
              <a:buNone/>
            </a:pPr>
            <a:r>
              <a:rPr lang="fr-FR" dirty="0"/>
              <a:t>-&gt; 10 minutes</a:t>
            </a:r>
          </a:p>
          <a:p>
            <a:pPr marL="0" indent="0">
              <a:buNone/>
            </a:pPr>
            <a:endParaRPr lang="fr-FR" dirty="0"/>
          </a:p>
          <a:p>
            <a:pPr marL="0" indent="0">
              <a:buNone/>
            </a:pPr>
            <a:r>
              <a:rPr lang="fr-FR" dirty="0"/>
              <a:t>Les scripts ansible pour la vraie démo (juste show et commentaire)</a:t>
            </a:r>
          </a:p>
          <a:p>
            <a:endParaRPr lang="fr-FR" dirty="0"/>
          </a:p>
        </p:txBody>
      </p:sp>
      <p:sp>
        <p:nvSpPr>
          <p:cNvPr id="4" name="Espace réservé du numéro de diapositive 3"/>
          <p:cNvSpPr>
            <a:spLocks noGrp="1"/>
          </p:cNvSpPr>
          <p:nvPr>
            <p:ph type="sldNum" sz="quarter" idx="5"/>
          </p:nvPr>
        </p:nvSpPr>
        <p:spPr/>
        <p:txBody>
          <a:bodyPr/>
          <a:lstStyle/>
          <a:p>
            <a:fld id="{0C098382-DCD1-448E-99C6-646DE2A9D963}" type="slidenum">
              <a:rPr lang="fr-FR" smtClean="0"/>
              <a:t>7</a:t>
            </a:fld>
            <a:endParaRPr lang="fr-FR"/>
          </a:p>
        </p:txBody>
      </p:sp>
    </p:spTree>
    <p:extLst>
      <p:ext uri="{BB962C8B-B14F-4D97-AF65-F5344CB8AC3E}">
        <p14:creationId xmlns:p14="http://schemas.microsoft.com/office/powerpoint/2010/main" val="2795083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r>
              <a:rPr lang="fr-FR" sz="1200" dirty="0">
                <a:solidFill>
                  <a:schemeClr val="tx2"/>
                </a:solidFill>
                <a:latin typeface="Inter" panose="02000503000000020004" pitchFamily="50" charset="0"/>
              </a:rPr>
              <a:t>Un fichier permet au Dev de définir comment le code sera construit testé et </a:t>
            </a:r>
            <a:r>
              <a:rPr lang="fr-FR" sz="1200" dirty="0" err="1">
                <a:solidFill>
                  <a:schemeClr val="tx2"/>
                </a:solidFill>
                <a:latin typeface="Inter" panose="02000503000000020004" pitchFamily="50" charset="0"/>
              </a:rPr>
              <a:t>déployé.Il</a:t>
            </a:r>
            <a:r>
              <a:rPr lang="fr-FR" sz="1200" dirty="0">
                <a:solidFill>
                  <a:schemeClr val="tx2"/>
                </a:solidFill>
                <a:latin typeface="Inter" panose="02000503000000020004" pitchFamily="50" charset="0"/>
              </a:rPr>
              <a:t> supprime le </a:t>
            </a:r>
            <a:r>
              <a:rPr lang="fr-FR" sz="1200" dirty="0" err="1">
                <a:solidFill>
                  <a:schemeClr val="tx2"/>
                </a:solidFill>
                <a:latin typeface="Inter" panose="02000503000000020004" pitchFamily="50" charset="0"/>
              </a:rPr>
              <a:t>cloisement</a:t>
            </a:r>
            <a:r>
              <a:rPr lang="fr-FR" sz="1200" dirty="0">
                <a:solidFill>
                  <a:schemeClr val="tx2"/>
                </a:solidFill>
                <a:latin typeface="Inter" panose="02000503000000020004" pitchFamily="50" charset="0"/>
              </a:rPr>
              <a:t> entre le dev et l’admin système.</a:t>
            </a:r>
            <a:br>
              <a:rPr lang="fr-FR" sz="1200" dirty="0">
                <a:solidFill>
                  <a:schemeClr val="tx2"/>
                </a:solidFill>
                <a:latin typeface="Inter" panose="02000503000000020004" pitchFamily="50" charset="0"/>
              </a:rPr>
            </a:br>
            <a:endParaRPr lang="fr-FR" sz="1200" dirty="0">
              <a:solidFill>
                <a:schemeClr val="tx2"/>
              </a:solidFill>
              <a:latin typeface="Inter" panose="02000503000000020004" pitchFamily="50" charset="0"/>
            </a:endParaRPr>
          </a:p>
          <a:p>
            <a:endParaRPr lang="fr-FR" dirty="0"/>
          </a:p>
          <a:p>
            <a:r>
              <a:rPr lang="fr-FR" dirty="0"/>
              <a:t>DEMO</a:t>
            </a:r>
            <a:br>
              <a:rPr lang="fr-FR" dirty="0"/>
            </a:br>
            <a:r>
              <a:rPr lang="fr-FR" dirty="0"/>
              <a:t>Montrer </a:t>
            </a:r>
            <a:r>
              <a:rPr lang="fr-FR" dirty="0" err="1"/>
              <a:t>etat</a:t>
            </a:r>
            <a:r>
              <a:rPr lang="fr-FR" dirty="0"/>
              <a:t> n</a:t>
            </a:r>
          </a:p>
          <a:p>
            <a:r>
              <a:rPr lang="fr-FR" dirty="0"/>
              <a:t>Un commit + push (sur la </a:t>
            </a:r>
            <a:r>
              <a:rPr lang="fr-FR" dirty="0" err="1"/>
              <a:t>mainline</a:t>
            </a:r>
            <a:r>
              <a:rPr lang="fr-FR" dirty="0"/>
              <a:t> i.e. pas la cible) </a:t>
            </a:r>
          </a:p>
          <a:p>
            <a:r>
              <a:rPr lang="fr-FR" dirty="0"/>
              <a:t>Montrer </a:t>
            </a:r>
            <a:r>
              <a:rPr lang="fr-FR" dirty="0" err="1"/>
              <a:t>etat</a:t>
            </a:r>
            <a:r>
              <a:rPr lang="fr-FR" dirty="0"/>
              <a:t> n+1</a:t>
            </a:r>
          </a:p>
          <a:p>
            <a:r>
              <a:rPr lang="fr-FR" dirty="0"/>
              <a:t>Voir la </a:t>
            </a:r>
            <a:r>
              <a:rPr lang="fr-FR" dirty="0" err="1"/>
              <a:t>github</a:t>
            </a:r>
            <a:r>
              <a:rPr lang="fr-FR" dirty="0"/>
              <a:t> action , code et traces d’exécution</a:t>
            </a:r>
          </a:p>
          <a:p>
            <a:endParaRPr lang="fr-FR" dirty="0"/>
          </a:p>
          <a:p>
            <a:r>
              <a:rPr lang="fr-FR" dirty="0"/>
              <a:t>Notez la concentration du dev , pas une goutte de sueur pour réinstaller le serveur </a:t>
            </a:r>
          </a:p>
          <a:p>
            <a:endParaRPr lang="fr-FR" dirty="0"/>
          </a:p>
        </p:txBody>
      </p:sp>
      <p:sp>
        <p:nvSpPr>
          <p:cNvPr id="4" name="Espace réservé du numéro de diapositive 3"/>
          <p:cNvSpPr>
            <a:spLocks noGrp="1"/>
          </p:cNvSpPr>
          <p:nvPr>
            <p:ph type="sldNum" sz="quarter" idx="5"/>
          </p:nvPr>
        </p:nvSpPr>
        <p:spPr/>
        <p:txBody>
          <a:bodyPr/>
          <a:lstStyle/>
          <a:p>
            <a:fld id="{0C098382-DCD1-448E-99C6-646DE2A9D963}" type="slidenum">
              <a:rPr lang="fr-FR" smtClean="0"/>
              <a:t>8</a:t>
            </a:fld>
            <a:endParaRPr lang="fr-FR"/>
          </a:p>
        </p:txBody>
      </p:sp>
    </p:spTree>
    <p:extLst>
      <p:ext uri="{BB962C8B-B14F-4D97-AF65-F5344CB8AC3E}">
        <p14:creationId xmlns:p14="http://schemas.microsoft.com/office/powerpoint/2010/main" val="3853811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Démo PR + workflow Jira</a:t>
            </a:r>
          </a:p>
          <a:p>
            <a:endParaRPr lang="fr-FR" dirty="0"/>
          </a:p>
          <a:p>
            <a:r>
              <a:rPr lang="fr-FR" dirty="0"/>
              <a:t>Un commit + push + PR</a:t>
            </a:r>
          </a:p>
          <a:p>
            <a:r>
              <a:rPr lang="fr-FR" dirty="0"/>
              <a:t>Voir les interactions avec Jira</a:t>
            </a:r>
          </a:p>
          <a:p>
            <a:r>
              <a:rPr lang="fr-FR" dirty="0"/>
              <a:t>Comparaison avec ce qui a été présenté au EXPERT DAY 2024 « REX CDF Logicielle »</a:t>
            </a:r>
          </a:p>
          <a:p>
            <a:endParaRPr lang="fr-FR" dirty="0"/>
          </a:p>
        </p:txBody>
      </p:sp>
      <p:sp>
        <p:nvSpPr>
          <p:cNvPr id="4" name="Espace réservé du numéro de diapositive 3"/>
          <p:cNvSpPr>
            <a:spLocks noGrp="1"/>
          </p:cNvSpPr>
          <p:nvPr>
            <p:ph type="sldNum" sz="quarter" idx="5"/>
          </p:nvPr>
        </p:nvSpPr>
        <p:spPr/>
        <p:txBody>
          <a:bodyPr/>
          <a:lstStyle/>
          <a:p>
            <a:fld id="{0C098382-DCD1-448E-99C6-646DE2A9D963}" type="slidenum">
              <a:rPr lang="fr-FR" smtClean="0"/>
              <a:t>9</a:t>
            </a:fld>
            <a:endParaRPr lang="fr-FR"/>
          </a:p>
        </p:txBody>
      </p:sp>
    </p:spTree>
    <p:extLst>
      <p:ext uri="{BB962C8B-B14F-4D97-AF65-F5344CB8AC3E}">
        <p14:creationId xmlns:p14="http://schemas.microsoft.com/office/powerpoint/2010/main" val="8464061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verture">
    <p:spTree>
      <p:nvGrpSpPr>
        <p:cNvPr id="1" name=""/>
        <p:cNvGrpSpPr/>
        <p:nvPr/>
      </p:nvGrpSpPr>
      <p:grpSpPr>
        <a:xfrm>
          <a:off x="0" y="0"/>
          <a:ext cx="0" cy="0"/>
          <a:chOff x="0" y="0"/>
          <a:chExt cx="0" cy="0"/>
        </a:xfrm>
      </p:grpSpPr>
      <p:pic>
        <p:nvPicPr>
          <p:cNvPr id="7" name="Image 6" descr="Une image contenant habits, Visage humain, personne, homme&#10;&#10;Description générée automatiquement">
            <a:extLst>
              <a:ext uri="{FF2B5EF4-FFF2-40B4-BE49-F238E27FC236}">
                <a16:creationId xmlns:a16="http://schemas.microsoft.com/office/drawing/2014/main" id="{2D71BCAC-8EA1-6C96-DF64-E845A0971FF2}"/>
              </a:ext>
            </a:extLst>
          </p:cNvPr>
          <p:cNvPicPr>
            <a:picLocks noChangeAspect="1"/>
          </p:cNvPicPr>
          <p:nvPr userDrawn="1"/>
        </p:nvPicPr>
        <p:blipFill>
          <a:blip r:embed="rId2"/>
          <a:srcRect l="40156" r="-840"/>
          <a:stretch/>
        </p:blipFill>
        <p:spPr>
          <a:xfrm>
            <a:off x="0" y="0"/>
            <a:ext cx="6239435" cy="6858000"/>
          </a:xfrm>
          <a:prstGeom prst="rect">
            <a:avLst/>
          </a:prstGeom>
        </p:spPr>
      </p:pic>
      <p:sp>
        <p:nvSpPr>
          <p:cNvPr id="4" name="Rectangle 3">
            <a:extLst>
              <a:ext uri="{FF2B5EF4-FFF2-40B4-BE49-F238E27FC236}">
                <a16:creationId xmlns:a16="http://schemas.microsoft.com/office/drawing/2014/main" id="{C047EDF2-06BE-E93A-E6AC-EF2B59845C25}"/>
              </a:ext>
            </a:extLst>
          </p:cNvPr>
          <p:cNvSpPr/>
          <p:nvPr userDrawn="1"/>
        </p:nvSpPr>
        <p:spPr>
          <a:xfrm>
            <a:off x="8429625" y="-5595"/>
            <a:ext cx="3762375" cy="6863972"/>
          </a:xfrm>
          <a:prstGeom prst="rect">
            <a:avLst/>
          </a:prstGeom>
          <a:solidFill>
            <a:srgbClr val="001A2B"/>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fr-FR" dirty="0"/>
          </a:p>
        </p:txBody>
      </p:sp>
      <p:pic>
        <p:nvPicPr>
          <p:cNvPr id="5" name="Image 4" descr="Une image contenant cercle, capture d’écran&#10;&#10;Description générée automatiquement">
            <a:extLst>
              <a:ext uri="{FF2B5EF4-FFF2-40B4-BE49-F238E27FC236}">
                <a16:creationId xmlns:a16="http://schemas.microsoft.com/office/drawing/2014/main" id="{989E2DD9-3500-1EFD-E2F6-B0BDDBE3807F}"/>
              </a:ext>
            </a:extLst>
          </p:cNvPr>
          <p:cNvPicPr>
            <a:picLocks noChangeAspect="1"/>
          </p:cNvPicPr>
          <p:nvPr userDrawn="1"/>
        </p:nvPicPr>
        <p:blipFill>
          <a:blip r:embed="rId3">
            <a:extLst>
              <a:ext uri="{28A0092B-C50C-407E-A947-70E740481C1C}">
                <a14:useLocalDpi xmlns:a14="http://schemas.microsoft.com/office/drawing/2010/main" val="0"/>
              </a:ext>
            </a:extLst>
          </a:blip>
          <a:srcRect t="15038" b="15038"/>
          <a:stretch/>
        </p:blipFill>
        <p:spPr>
          <a:xfrm rot="10800000">
            <a:off x="4738716" y="-11945"/>
            <a:ext cx="5690721" cy="6869945"/>
          </a:xfrm>
          <a:prstGeom prst="rect">
            <a:avLst/>
          </a:prstGeom>
        </p:spPr>
      </p:pic>
      <p:pic>
        <p:nvPicPr>
          <p:cNvPr id="9" name="Image 8">
            <a:extLst>
              <a:ext uri="{FF2B5EF4-FFF2-40B4-BE49-F238E27FC236}">
                <a16:creationId xmlns:a16="http://schemas.microsoft.com/office/drawing/2014/main" id="{ECE3D564-60F6-A3F8-FA04-D557A233A2D8}"/>
              </a:ext>
            </a:extLst>
          </p:cNvPr>
          <p:cNvPicPr>
            <a:picLocks noChangeAspect="1"/>
          </p:cNvPicPr>
          <p:nvPr userDrawn="1"/>
        </p:nvPicPr>
        <p:blipFill>
          <a:blip r:embed="rId4"/>
          <a:stretch>
            <a:fillRect/>
          </a:stretch>
        </p:blipFill>
        <p:spPr>
          <a:xfrm>
            <a:off x="7726189" y="1037940"/>
            <a:ext cx="1567978" cy="1282891"/>
          </a:xfrm>
          <a:prstGeom prst="rect">
            <a:avLst/>
          </a:prstGeom>
        </p:spPr>
      </p:pic>
      <p:cxnSp>
        <p:nvCxnSpPr>
          <p:cNvPr id="11" name="Connecteur droit 10">
            <a:extLst>
              <a:ext uri="{FF2B5EF4-FFF2-40B4-BE49-F238E27FC236}">
                <a16:creationId xmlns:a16="http://schemas.microsoft.com/office/drawing/2014/main" id="{A1F31A7F-1C06-0463-FDFA-A9BB65F74FBA}"/>
              </a:ext>
            </a:extLst>
          </p:cNvPr>
          <p:cNvCxnSpPr>
            <a:cxnSpLocks/>
          </p:cNvCxnSpPr>
          <p:nvPr userDrawn="1"/>
        </p:nvCxnSpPr>
        <p:spPr>
          <a:xfrm>
            <a:off x="6738528" y="2790825"/>
            <a:ext cx="3543300"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1834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itre + Sous-Chapitr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BDB68F-FAF6-998E-1255-79D997B4AC21}"/>
              </a:ext>
            </a:extLst>
          </p:cNvPr>
          <p:cNvSpPr/>
          <p:nvPr userDrawn="1"/>
        </p:nvSpPr>
        <p:spPr>
          <a:xfrm>
            <a:off x="0" y="1"/>
            <a:ext cx="6490447" cy="6863972"/>
          </a:xfrm>
          <a:prstGeom prst="rect">
            <a:avLst/>
          </a:prstGeom>
          <a:solidFill>
            <a:schemeClr val="accent5"/>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space réservé du contenu 6">
            <a:extLst>
              <a:ext uri="{FF2B5EF4-FFF2-40B4-BE49-F238E27FC236}">
                <a16:creationId xmlns:a16="http://schemas.microsoft.com/office/drawing/2014/main" id="{E47A6486-52B5-AA0E-D75E-22F6DC55CD12}"/>
              </a:ext>
            </a:extLst>
          </p:cNvPr>
          <p:cNvSpPr>
            <a:spLocks noGrp="1"/>
          </p:cNvSpPr>
          <p:nvPr>
            <p:ph sz="quarter" idx="10"/>
          </p:nvPr>
        </p:nvSpPr>
        <p:spPr>
          <a:xfrm>
            <a:off x="597335" y="0"/>
            <a:ext cx="3544047" cy="6858000"/>
          </a:xfrm>
          <a:prstGeom prst="rect">
            <a:avLst/>
          </a:prstGeom>
        </p:spPr>
        <p:txBody>
          <a:bodyPr anchor="ctr"/>
          <a:lstStyle>
            <a:lvl1pPr marL="342900" indent="-342900">
              <a:buFont typeface="+mj-lt"/>
              <a:buAutoNum type="arabicPeriod"/>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a:t>Cliquez pour modifier les styles du texte du masque</a:t>
            </a:r>
          </a:p>
        </p:txBody>
      </p:sp>
      <p:pic>
        <p:nvPicPr>
          <p:cNvPr id="14" name="Image 13" descr="Une image contenant cercle, capture d’écran&#10;&#10;Description générée automatiquement">
            <a:extLst>
              <a:ext uri="{FF2B5EF4-FFF2-40B4-BE49-F238E27FC236}">
                <a16:creationId xmlns:a16="http://schemas.microsoft.com/office/drawing/2014/main" id="{CC7D7386-A2B3-1987-B220-7D1556495AD8}"/>
              </a:ext>
            </a:extLst>
          </p:cNvPr>
          <p:cNvPicPr>
            <a:picLocks noChangeAspect="1"/>
          </p:cNvPicPr>
          <p:nvPr userDrawn="1"/>
        </p:nvPicPr>
        <p:blipFill>
          <a:blip r:embed="rId2">
            <a:extLst>
              <a:ext uri="{28A0092B-C50C-407E-A947-70E740481C1C}">
                <a14:useLocalDpi xmlns:a14="http://schemas.microsoft.com/office/drawing/2010/main" val="0"/>
              </a:ext>
            </a:extLst>
          </a:blip>
          <a:srcRect t="15038" b="15038"/>
          <a:stretch/>
        </p:blipFill>
        <p:spPr>
          <a:xfrm rot="10800000">
            <a:off x="4738716" y="-11945"/>
            <a:ext cx="5690721" cy="6869945"/>
          </a:xfrm>
          <a:prstGeom prst="rect">
            <a:avLst/>
          </a:prstGeom>
        </p:spPr>
      </p:pic>
      <p:sp>
        <p:nvSpPr>
          <p:cNvPr id="10" name="Rectangle 9">
            <a:extLst>
              <a:ext uri="{FF2B5EF4-FFF2-40B4-BE49-F238E27FC236}">
                <a16:creationId xmlns:a16="http://schemas.microsoft.com/office/drawing/2014/main" id="{8FEDEB28-AA7F-2DCD-EDD5-02FDF481D9EB}"/>
              </a:ext>
            </a:extLst>
          </p:cNvPr>
          <p:cNvSpPr/>
          <p:nvPr userDrawn="1"/>
        </p:nvSpPr>
        <p:spPr>
          <a:xfrm>
            <a:off x="8429625" y="5973"/>
            <a:ext cx="3762375" cy="6863971"/>
          </a:xfrm>
          <a:prstGeom prst="rect">
            <a:avLst/>
          </a:prstGeom>
          <a:solidFill>
            <a:srgbClr val="001A2B"/>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fr-FR" dirty="0"/>
          </a:p>
        </p:txBody>
      </p:sp>
      <p:sp>
        <p:nvSpPr>
          <p:cNvPr id="3" name="Espace réservé du texte 6">
            <a:extLst>
              <a:ext uri="{FF2B5EF4-FFF2-40B4-BE49-F238E27FC236}">
                <a16:creationId xmlns:a16="http://schemas.microsoft.com/office/drawing/2014/main" id="{0B3C3E4D-B116-1F2E-B36B-5309820949D8}"/>
              </a:ext>
            </a:extLst>
          </p:cNvPr>
          <p:cNvSpPr>
            <a:spLocks noGrp="1"/>
          </p:cNvSpPr>
          <p:nvPr>
            <p:ph type="body" sz="quarter" idx="11" hasCustomPrompt="1"/>
          </p:nvPr>
        </p:nvSpPr>
        <p:spPr>
          <a:xfrm>
            <a:off x="8008884" y="1"/>
            <a:ext cx="914400" cy="6857998"/>
          </a:xfrm>
          <a:prstGeom prst="rect">
            <a:avLst/>
          </a:prstGeom>
        </p:spPr>
        <p:txBody>
          <a:bodyPr lIns="0" tIns="0" rIns="0" bIns="0" anchor="ctr"/>
          <a:lstStyle>
            <a:lvl1pPr marL="0" indent="0" algn="ctr">
              <a:lnSpc>
                <a:spcPct val="100000"/>
              </a:lnSpc>
              <a:buNone/>
              <a:defRPr lang="fr-FR" sz="59500" b="1" dirty="0">
                <a:solidFill>
                  <a:schemeClr val="bg1">
                    <a:alpha val="6000"/>
                  </a:schemeClr>
                </a:solidFill>
                <a:latin typeface="Open Sans" pitchFamily="2" charset="0"/>
                <a:ea typeface="Open Sans" pitchFamily="2" charset="0"/>
                <a:cs typeface="Open Sans" pitchFamily="2" charset="0"/>
              </a:defRPr>
            </a:lvl1pPr>
          </a:lstStyle>
          <a:p>
            <a:pPr marL="914400" lvl="0" indent="-1143000" algn="ctr">
              <a:spcBef>
                <a:spcPct val="0"/>
              </a:spcBef>
            </a:pPr>
            <a:r>
              <a:rPr lang="fr-FR" dirty="0"/>
              <a:t>x</a:t>
            </a:r>
          </a:p>
        </p:txBody>
      </p:sp>
      <p:sp>
        <p:nvSpPr>
          <p:cNvPr id="4" name="Titre 11">
            <a:extLst>
              <a:ext uri="{FF2B5EF4-FFF2-40B4-BE49-F238E27FC236}">
                <a16:creationId xmlns:a16="http://schemas.microsoft.com/office/drawing/2014/main" id="{D9CA497A-9A26-5ADA-D6EA-96AA64EDB29D}"/>
              </a:ext>
            </a:extLst>
          </p:cNvPr>
          <p:cNvSpPr>
            <a:spLocks noGrp="1"/>
          </p:cNvSpPr>
          <p:nvPr>
            <p:ph type="title"/>
          </p:nvPr>
        </p:nvSpPr>
        <p:spPr>
          <a:xfrm>
            <a:off x="4738716" y="2518152"/>
            <a:ext cx="7454736" cy="1809749"/>
          </a:xfrm>
          <a:prstGeom prst="rect">
            <a:avLst/>
          </a:prstGeom>
        </p:spPr>
        <p:txBody>
          <a:bodyPr lIns="0" tIns="0" rIns="0" bIns="0" anchor="ctr"/>
          <a:lstStyle>
            <a:lvl1pPr algn="ctr">
              <a:defRPr lang="fr-FR" sz="2400" b="1" dirty="0">
                <a:solidFill>
                  <a:schemeClr val="bg1"/>
                </a:solidFill>
                <a:latin typeface="Open Sans" pitchFamily="2" charset="0"/>
                <a:ea typeface="Open Sans" pitchFamily="2" charset="0"/>
                <a:cs typeface="Open Sans" pitchFamily="2" charset="0"/>
              </a:defRPr>
            </a:lvl1pPr>
          </a:lstStyle>
          <a:p>
            <a:pPr marL="0" lvl="0" indent="-228600">
              <a:buFont typeface="Arial" panose="020B0604020202020204" pitchFamily="34" charset="0"/>
            </a:pPr>
            <a:r>
              <a:rPr lang="fr-FR" dirty="0"/>
              <a:t>Modifiez le style du titre</a:t>
            </a:r>
          </a:p>
        </p:txBody>
      </p:sp>
    </p:spTree>
    <p:extLst>
      <p:ext uri="{BB962C8B-B14F-4D97-AF65-F5344CB8AC3E}">
        <p14:creationId xmlns:p14="http://schemas.microsoft.com/office/powerpoint/2010/main" val="2856493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itr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24CFB3-D618-7D10-22BA-974656CFECCB}"/>
              </a:ext>
            </a:extLst>
          </p:cNvPr>
          <p:cNvSpPr/>
          <p:nvPr userDrawn="1"/>
        </p:nvSpPr>
        <p:spPr>
          <a:xfrm>
            <a:off x="0" y="1"/>
            <a:ext cx="12191999" cy="6863972"/>
          </a:xfrm>
          <a:prstGeom prst="rect">
            <a:avLst/>
          </a:prstGeom>
          <a:solidFill>
            <a:schemeClr val="tx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texte 6">
            <a:extLst>
              <a:ext uri="{FF2B5EF4-FFF2-40B4-BE49-F238E27FC236}">
                <a16:creationId xmlns:a16="http://schemas.microsoft.com/office/drawing/2014/main" id="{29D48BE6-0A1E-55E3-BFA8-DEF372B4BDE8}"/>
              </a:ext>
            </a:extLst>
          </p:cNvPr>
          <p:cNvSpPr>
            <a:spLocks noGrp="1"/>
          </p:cNvSpPr>
          <p:nvPr>
            <p:ph type="body" sz="quarter" idx="10" hasCustomPrompt="1"/>
          </p:nvPr>
        </p:nvSpPr>
        <p:spPr>
          <a:xfrm>
            <a:off x="5638799" y="1"/>
            <a:ext cx="914400" cy="6857998"/>
          </a:xfrm>
          <a:prstGeom prst="rect">
            <a:avLst/>
          </a:prstGeom>
        </p:spPr>
        <p:txBody>
          <a:bodyPr lIns="0" tIns="0" rIns="0" bIns="0" anchor="ctr"/>
          <a:lstStyle>
            <a:lvl1pPr marL="0" indent="0" algn="ctr">
              <a:lnSpc>
                <a:spcPct val="100000"/>
              </a:lnSpc>
              <a:buNone/>
              <a:defRPr lang="fr-FR" sz="59500" b="1" dirty="0">
                <a:solidFill>
                  <a:schemeClr val="bg1">
                    <a:alpha val="6000"/>
                  </a:schemeClr>
                </a:solidFill>
                <a:latin typeface="Open Sans" pitchFamily="2" charset="0"/>
                <a:ea typeface="Open Sans" pitchFamily="2" charset="0"/>
                <a:cs typeface="Open Sans" pitchFamily="2" charset="0"/>
              </a:defRPr>
            </a:lvl1pPr>
          </a:lstStyle>
          <a:p>
            <a:pPr marL="914400" lvl="0" indent="-1143000" algn="ctr">
              <a:spcBef>
                <a:spcPct val="0"/>
              </a:spcBef>
            </a:pPr>
            <a:r>
              <a:rPr lang="fr-FR" dirty="0"/>
              <a:t>x</a:t>
            </a:r>
          </a:p>
        </p:txBody>
      </p:sp>
      <p:sp>
        <p:nvSpPr>
          <p:cNvPr id="4" name="Titre 11">
            <a:extLst>
              <a:ext uri="{FF2B5EF4-FFF2-40B4-BE49-F238E27FC236}">
                <a16:creationId xmlns:a16="http://schemas.microsoft.com/office/drawing/2014/main" id="{D9CA497A-9A26-5ADA-D6EA-96AA64EDB29D}"/>
              </a:ext>
            </a:extLst>
          </p:cNvPr>
          <p:cNvSpPr>
            <a:spLocks noGrp="1"/>
          </p:cNvSpPr>
          <p:nvPr>
            <p:ph type="title"/>
          </p:nvPr>
        </p:nvSpPr>
        <p:spPr>
          <a:xfrm>
            <a:off x="2333625" y="2524125"/>
            <a:ext cx="7524750" cy="1809749"/>
          </a:xfrm>
          <a:prstGeom prst="rect">
            <a:avLst/>
          </a:prstGeom>
        </p:spPr>
        <p:txBody>
          <a:bodyPr lIns="0" tIns="0" rIns="0" bIns="0" anchor="ctr"/>
          <a:lstStyle>
            <a:lvl1pPr algn="ctr">
              <a:defRPr lang="fr-FR" sz="2400" b="1" dirty="0">
                <a:solidFill>
                  <a:schemeClr val="bg1"/>
                </a:solidFill>
                <a:latin typeface="Open Sans" pitchFamily="2" charset="0"/>
                <a:ea typeface="Open Sans" pitchFamily="2" charset="0"/>
                <a:cs typeface="Open Sans" pitchFamily="2" charset="0"/>
              </a:defRPr>
            </a:lvl1pPr>
          </a:lstStyle>
          <a:p>
            <a:pPr marL="0" lvl="0" indent="-228600">
              <a:buFont typeface="Arial" panose="020B0604020202020204" pitchFamily="34" charset="0"/>
            </a:pPr>
            <a:r>
              <a:rPr lang="fr-FR" dirty="0"/>
              <a:t>Modifiez le style du titre</a:t>
            </a:r>
          </a:p>
        </p:txBody>
      </p:sp>
    </p:spTree>
    <p:extLst>
      <p:ext uri="{BB962C8B-B14F-4D97-AF65-F5344CB8AC3E}">
        <p14:creationId xmlns:p14="http://schemas.microsoft.com/office/powerpoint/2010/main" val="3153208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12" name="Titre 11">
            <a:extLst>
              <a:ext uri="{FF2B5EF4-FFF2-40B4-BE49-F238E27FC236}">
                <a16:creationId xmlns:a16="http://schemas.microsoft.com/office/drawing/2014/main" id="{BA6B29B9-E525-75A1-D6E1-AED2083254DF}"/>
              </a:ext>
            </a:extLst>
          </p:cNvPr>
          <p:cNvSpPr>
            <a:spLocks noGrp="1"/>
          </p:cNvSpPr>
          <p:nvPr>
            <p:ph type="title"/>
          </p:nvPr>
        </p:nvSpPr>
        <p:spPr>
          <a:xfrm>
            <a:off x="444500" y="-1"/>
            <a:ext cx="9544050" cy="714693"/>
          </a:xfrm>
          <a:prstGeom prst="rect">
            <a:avLst/>
          </a:prstGeom>
        </p:spPr>
        <p:txBody>
          <a:bodyPr lIns="0" tIns="0" rIns="0" bIns="0" anchor="ctr"/>
          <a:lstStyle>
            <a:lvl1pPr>
              <a:defRPr lang="fr-FR" sz="1800" b="1" dirty="0">
                <a:solidFill>
                  <a:schemeClr val="accent5"/>
                </a:solidFill>
                <a:latin typeface="Open Sans" pitchFamily="2" charset="0"/>
                <a:ea typeface="Open Sans" pitchFamily="2" charset="0"/>
                <a:cs typeface="Open Sans" pitchFamily="2" charset="0"/>
              </a:defRPr>
            </a:lvl1pPr>
          </a:lstStyle>
          <a:p>
            <a:pPr marL="0" lvl="0" indent="-228600">
              <a:buFont typeface="Arial" panose="020B0604020202020204" pitchFamily="34" charset="0"/>
            </a:pPr>
            <a:r>
              <a:rPr lang="fr-FR" dirty="0"/>
              <a:t>Modifiez le style du titre</a:t>
            </a:r>
          </a:p>
        </p:txBody>
      </p:sp>
      <p:sp>
        <p:nvSpPr>
          <p:cNvPr id="14" name="Espace réservé du texte 13">
            <a:extLst>
              <a:ext uri="{FF2B5EF4-FFF2-40B4-BE49-F238E27FC236}">
                <a16:creationId xmlns:a16="http://schemas.microsoft.com/office/drawing/2014/main" id="{89F16991-4604-4877-F2A4-C329A3BF0B61}"/>
              </a:ext>
            </a:extLst>
          </p:cNvPr>
          <p:cNvSpPr>
            <a:spLocks noGrp="1"/>
          </p:cNvSpPr>
          <p:nvPr>
            <p:ph type="body" sz="quarter" idx="14" hasCustomPrompt="1"/>
          </p:nvPr>
        </p:nvSpPr>
        <p:spPr>
          <a:xfrm>
            <a:off x="444500" y="727390"/>
            <a:ext cx="11271250" cy="5686109"/>
          </a:xfrm>
          <a:prstGeom prst="rect">
            <a:avLst/>
          </a:prstGeom>
        </p:spPr>
        <p:txBody>
          <a:bodyPr lIns="0" tIns="360000" rIns="0" bIns="360000" anchor="ctr"/>
          <a:lstStyle>
            <a:lvl1pPr marL="342900" indent="-342900">
              <a:lnSpc>
                <a:spcPct val="100000"/>
              </a:lnSpc>
              <a:buAutoNum type="arabicPeriod"/>
              <a:defRPr lang="fr-FR" sz="1800" b="0" smtClean="0">
                <a:solidFill>
                  <a:schemeClr val="tx2"/>
                </a:solidFill>
                <a:latin typeface="Inter" panose="02000503000000020004" pitchFamily="50" charset="0"/>
                <a:ea typeface="Inter" panose="02000503000000020004" pitchFamily="50" charset="0"/>
                <a:cs typeface="Inter" panose="02000503000000020004" pitchFamily="50" charset="0"/>
              </a:defRPr>
            </a:lvl1pPr>
            <a:lvl2pPr>
              <a:defRPr lang="fr-FR" sz="1200" b="0" smtClean="0">
                <a:solidFill>
                  <a:schemeClr val="tx2"/>
                </a:solidFill>
                <a:latin typeface="Inter" panose="02000503000000020004" pitchFamily="50" charset="0"/>
                <a:ea typeface="Inter" panose="02000503000000020004" pitchFamily="50" charset="0"/>
                <a:cs typeface="Inter" panose="02000503000000020004" pitchFamily="50" charset="0"/>
              </a:defRPr>
            </a:lvl2pPr>
            <a:lvl3pPr>
              <a:defRPr lang="fr-FR" sz="1100" b="0" smtClean="0">
                <a:solidFill>
                  <a:schemeClr val="tx2"/>
                </a:solidFill>
                <a:latin typeface="Inter" panose="02000503000000020004" pitchFamily="50" charset="0"/>
                <a:ea typeface="Inter" panose="02000503000000020004" pitchFamily="50" charset="0"/>
                <a:cs typeface="Inter" panose="02000503000000020004" pitchFamily="50" charset="0"/>
              </a:defRPr>
            </a:lvl3pPr>
            <a:lvl4pPr>
              <a:defRPr lang="fr-FR" sz="1050" b="0" smtClean="0">
                <a:solidFill>
                  <a:schemeClr val="tx2"/>
                </a:solidFill>
                <a:latin typeface="Inter" panose="02000503000000020004" pitchFamily="50" charset="0"/>
                <a:ea typeface="Inter" panose="02000503000000020004" pitchFamily="50" charset="0"/>
                <a:cs typeface="Inter" panose="02000503000000020004" pitchFamily="50" charset="0"/>
              </a:defRPr>
            </a:lvl4pPr>
            <a:lvl5pPr>
              <a:defRPr lang="fr-FR" sz="1050" b="0">
                <a:solidFill>
                  <a:schemeClr val="tx2"/>
                </a:solidFill>
                <a:latin typeface="Inter" panose="02000503000000020004" pitchFamily="50" charset="0"/>
                <a:ea typeface="Inter" panose="02000503000000020004" pitchFamily="50" charset="0"/>
                <a:cs typeface="Inter" panose="02000503000000020004" pitchFamily="50" charset="0"/>
              </a:defRPr>
            </a:lvl5pPr>
          </a:lstStyle>
          <a:p>
            <a:pPr lvl="0"/>
            <a:r>
              <a:rPr lang="fr-FR" dirty="0"/>
              <a:t>Sommaire</a:t>
            </a:r>
          </a:p>
          <a:p>
            <a:pPr lvl="0"/>
            <a:r>
              <a:rPr lang="fr-FR" dirty="0"/>
              <a:t>Sommaire</a:t>
            </a:r>
          </a:p>
          <a:p>
            <a:pPr lvl="0"/>
            <a:r>
              <a:rPr lang="fr-FR" dirty="0"/>
              <a:t>Sommaire</a:t>
            </a:r>
          </a:p>
        </p:txBody>
      </p:sp>
    </p:spTree>
    <p:extLst>
      <p:ext uri="{BB962C8B-B14F-4D97-AF65-F5344CB8AC3E}">
        <p14:creationId xmlns:p14="http://schemas.microsoft.com/office/powerpoint/2010/main" val="2277073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u">
    <p:spTree>
      <p:nvGrpSpPr>
        <p:cNvPr id="1" name=""/>
        <p:cNvGrpSpPr/>
        <p:nvPr/>
      </p:nvGrpSpPr>
      <p:grpSpPr>
        <a:xfrm>
          <a:off x="0" y="0"/>
          <a:ext cx="0" cy="0"/>
          <a:chOff x="0" y="0"/>
          <a:chExt cx="0" cy="0"/>
        </a:xfrm>
      </p:grpSpPr>
      <p:sp>
        <p:nvSpPr>
          <p:cNvPr id="12" name="Titre 11">
            <a:extLst>
              <a:ext uri="{FF2B5EF4-FFF2-40B4-BE49-F238E27FC236}">
                <a16:creationId xmlns:a16="http://schemas.microsoft.com/office/drawing/2014/main" id="{BA6B29B9-E525-75A1-D6E1-AED2083254DF}"/>
              </a:ext>
            </a:extLst>
          </p:cNvPr>
          <p:cNvSpPr>
            <a:spLocks noGrp="1"/>
          </p:cNvSpPr>
          <p:nvPr>
            <p:ph type="title"/>
          </p:nvPr>
        </p:nvSpPr>
        <p:spPr>
          <a:xfrm>
            <a:off x="444500" y="-1"/>
            <a:ext cx="9544050" cy="714693"/>
          </a:xfrm>
          <a:prstGeom prst="rect">
            <a:avLst/>
          </a:prstGeom>
        </p:spPr>
        <p:txBody>
          <a:bodyPr lIns="0" tIns="0" rIns="0" bIns="0" anchor="ctr"/>
          <a:lstStyle>
            <a:lvl1pPr>
              <a:defRPr lang="fr-FR" sz="1800" b="1" dirty="0">
                <a:solidFill>
                  <a:schemeClr val="accent5"/>
                </a:solidFill>
                <a:latin typeface="Open Sans" pitchFamily="2" charset="0"/>
                <a:ea typeface="Open Sans" pitchFamily="2" charset="0"/>
                <a:cs typeface="Open Sans" pitchFamily="2" charset="0"/>
              </a:defRPr>
            </a:lvl1pPr>
          </a:lstStyle>
          <a:p>
            <a:pPr marL="0" lvl="0" indent="-228600">
              <a:buFont typeface="Arial" panose="020B0604020202020204" pitchFamily="34" charset="0"/>
            </a:pPr>
            <a:r>
              <a:rPr lang="fr-FR" dirty="0"/>
              <a:t>Modifiez le style du titre</a:t>
            </a:r>
          </a:p>
        </p:txBody>
      </p:sp>
      <p:sp>
        <p:nvSpPr>
          <p:cNvPr id="14" name="Espace réservé du texte 13">
            <a:extLst>
              <a:ext uri="{FF2B5EF4-FFF2-40B4-BE49-F238E27FC236}">
                <a16:creationId xmlns:a16="http://schemas.microsoft.com/office/drawing/2014/main" id="{89F16991-4604-4877-F2A4-C329A3BF0B61}"/>
              </a:ext>
            </a:extLst>
          </p:cNvPr>
          <p:cNvSpPr>
            <a:spLocks noGrp="1"/>
          </p:cNvSpPr>
          <p:nvPr>
            <p:ph type="body" sz="quarter" idx="14"/>
          </p:nvPr>
        </p:nvSpPr>
        <p:spPr>
          <a:xfrm>
            <a:off x="444500" y="727390"/>
            <a:ext cx="11271250" cy="5686109"/>
          </a:xfrm>
          <a:prstGeom prst="rect">
            <a:avLst/>
          </a:prstGeom>
        </p:spPr>
        <p:txBody>
          <a:bodyPr lIns="0" tIns="360000" rIns="0" bIns="360000"/>
          <a:lstStyle>
            <a:lvl1pPr marL="0" indent="0">
              <a:buNone/>
              <a:defRPr lang="fr-FR" sz="1400" b="0" smtClean="0">
                <a:solidFill>
                  <a:schemeClr val="tx2"/>
                </a:solidFill>
                <a:latin typeface="Inter" panose="02000503000000020004" pitchFamily="50" charset="0"/>
                <a:ea typeface="Inter" panose="02000503000000020004" pitchFamily="50" charset="0"/>
                <a:cs typeface="Inter" panose="02000503000000020004" pitchFamily="50" charset="0"/>
              </a:defRPr>
            </a:lvl1pPr>
            <a:lvl2pPr>
              <a:defRPr lang="fr-FR" sz="1200" b="0" smtClean="0">
                <a:solidFill>
                  <a:schemeClr val="tx2"/>
                </a:solidFill>
                <a:latin typeface="Inter" panose="02000503000000020004" pitchFamily="50" charset="0"/>
                <a:ea typeface="Inter" panose="02000503000000020004" pitchFamily="50" charset="0"/>
                <a:cs typeface="Inter" panose="02000503000000020004" pitchFamily="50" charset="0"/>
              </a:defRPr>
            </a:lvl2pPr>
            <a:lvl3pPr>
              <a:defRPr lang="fr-FR" sz="1100" b="0" smtClean="0">
                <a:solidFill>
                  <a:schemeClr val="tx2"/>
                </a:solidFill>
                <a:latin typeface="Inter" panose="02000503000000020004" pitchFamily="50" charset="0"/>
                <a:ea typeface="Inter" panose="02000503000000020004" pitchFamily="50" charset="0"/>
                <a:cs typeface="Inter" panose="02000503000000020004" pitchFamily="50" charset="0"/>
              </a:defRPr>
            </a:lvl3pPr>
            <a:lvl4pPr>
              <a:defRPr lang="fr-FR" sz="1050" b="0" smtClean="0">
                <a:solidFill>
                  <a:schemeClr val="tx2"/>
                </a:solidFill>
                <a:latin typeface="Inter" panose="02000503000000020004" pitchFamily="50" charset="0"/>
                <a:ea typeface="Inter" panose="02000503000000020004" pitchFamily="50" charset="0"/>
                <a:cs typeface="Inter" panose="02000503000000020004" pitchFamily="50" charset="0"/>
              </a:defRPr>
            </a:lvl4pPr>
            <a:lvl5pPr>
              <a:defRPr lang="fr-FR" sz="1050" b="0">
                <a:solidFill>
                  <a:schemeClr val="tx2"/>
                </a:solidFill>
                <a:latin typeface="Inter" panose="02000503000000020004" pitchFamily="50" charset="0"/>
                <a:ea typeface="Inter" panose="02000503000000020004" pitchFamily="50" charset="0"/>
                <a:cs typeface="Inter" panose="02000503000000020004" pitchFamily="50" charset="0"/>
              </a:defRPr>
            </a:lvl5pPr>
          </a:lstStyle>
          <a:p>
            <a:pPr lvl="0"/>
            <a:r>
              <a:rPr lang="fr-FR" dirty="0"/>
              <a:t>Cliquez pour modifier les styles du texte du masque</a:t>
            </a:r>
          </a:p>
        </p:txBody>
      </p:sp>
    </p:spTree>
    <p:extLst>
      <p:ext uri="{BB962C8B-B14F-4D97-AF65-F5344CB8AC3E}">
        <p14:creationId xmlns:p14="http://schemas.microsoft.com/office/powerpoint/2010/main" val="20082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u + Sous-Chapitre">
    <p:spTree>
      <p:nvGrpSpPr>
        <p:cNvPr id="1" name=""/>
        <p:cNvGrpSpPr/>
        <p:nvPr/>
      </p:nvGrpSpPr>
      <p:grpSpPr>
        <a:xfrm>
          <a:off x="0" y="0"/>
          <a:ext cx="0" cy="0"/>
          <a:chOff x="0" y="0"/>
          <a:chExt cx="0" cy="0"/>
        </a:xfrm>
      </p:grpSpPr>
      <p:sp>
        <p:nvSpPr>
          <p:cNvPr id="12" name="Titre 11">
            <a:extLst>
              <a:ext uri="{FF2B5EF4-FFF2-40B4-BE49-F238E27FC236}">
                <a16:creationId xmlns:a16="http://schemas.microsoft.com/office/drawing/2014/main" id="{BA6B29B9-E525-75A1-D6E1-AED2083254DF}"/>
              </a:ext>
            </a:extLst>
          </p:cNvPr>
          <p:cNvSpPr>
            <a:spLocks noGrp="1"/>
          </p:cNvSpPr>
          <p:nvPr>
            <p:ph type="title"/>
          </p:nvPr>
        </p:nvSpPr>
        <p:spPr>
          <a:xfrm>
            <a:off x="444500" y="-1"/>
            <a:ext cx="9544050" cy="714693"/>
          </a:xfrm>
          <a:prstGeom prst="rect">
            <a:avLst/>
          </a:prstGeom>
        </p:spPr>
        <p:txBody>
          <a:bodyPr lIns="0" tIns="0" rIns="0" bIns="0" anchor="ctr"/>
          <a:lstStyle>
            <a:lvl1pPr>
              <a:defRPr lang="fr-FR" sz="1800" b="1" dirty="0">
                <a:solidFill>
                  <a:schemeClr val="accent5"/>
                </a:solidFill>
                <a:latin typeface="Open Sans" pitchFamily="2" charset="0"/>
                <a:ea typeface="Open Sans" pitchFamily="2" charset="0"/>
                <a:cs typeface="Open Sans" pitchFamily="2" charset="0"/>
              </a:defRPr>
            </a:lvl1pPr>
          </a:lstStyle>
          <a:p>
            <a:pPr marL="0" lvl="0" indent="-228600">
              <a:buFont typeface="Arial" panose="020B0604020202020204" pitchFamily="34" charset="0"/>
            </a:pPr>
            <a:r>
              <a:rPr lang="fr-FR" dirty="0"/>
              <a:t>Modifiez le style du titre</a:t>
            </a:r>
          </a:p>
        </p:txBody>
      </p:sp>
      <p:sp>
        <p:nvSpPr>
          <p:cNvPr id="14" name="Espace réservé du texte 13">
            <a:extLst>
              <a:ext uri="{FF2B5EF4-FFF2-40B4-BE49-F238E27FC236}">
                <a16:creationId xmlns:a16="http://schemas.microsoft.com/office/drawing/2014/main" id="{89F16991-4604-4877-F2A4-C329A3BF0B61}"/>
              </a:ext>
            </a:extLst>
          </p:cNvPr>
          <p:cNvSpPr>
            <a:spLocks noGrp="1"/>
          </p:cNvSpPr>
          <p:nvPr>
            <p:ph type="body" sz="quarter" idx="14"/>
          </p:nvPr>
        </p:nvSpPr>
        <p:spPr>
          <a:xfrm>
            <a:off x="444500" y="1041926"/>
            <a:ext cx="11271250" cy="5371573"/>
          </a:xfrm>
          <a:prstGeom prst="rect">
            <a:avLst/>
          </a:prstGeom>
        </p:spPr>
        <p:txBody>
          <a:bodyPr lIns="0" tIns="360000" rIns="0" bIns="360000"/>
          <a:lstStyle>
            <a:lvl1pPr marL="0" indent="0">
              <a:buNone/>
              <a:defRPr lang="fr-FR" sz="1400" b="0" smtClean="0">
                <a:solidFill>
                  <a:schemeClr val="tx2"/>
                </a:solidFill>
                <a:latin typeface="Inter" panose="02000503000000020004" pitchFamily="50" charset="0"/>
                <a:ea typeface="Inter" panose="02000503000000020004" pitchFamily="50" charset="0"/>
                <a:cs typeface="Inter" panose="02000503000000020004" pitchFamily="50" charset="0"/>
              </a:defRPr>
            </a:lvl1pPr>
            <a:lvl2pPr>
              <a:defRPr lang="fr-FR" sz="1200" b="0" smtClean="0">
                <a:solidFill>
                  <a:schemeClr val="tx2"/>
                </a:solidFill>
                <a:latin typeface="Inter" panose="02000503000000020004" pitchFamily="50" charset="0"/>
                <a:ea typeface="Inter" panose="02000503000000020004" pitchFamily="50" charset="0"/>
                <a:cs typeface="Inter" panose="02000503000000020004" pitchFamily="50" charset="0"/>
              </a:defRPr>
            </a:lvl2pPr>
            <a:lvl3pPr>
              <a:defRPr lang="fr-FR" sz="1100" b="0" smtClean="0">
                <a:solidFill>
                  <a:schemeClr val="tx2"/>
                </a:solidFill>
                <a:latin typeface="Inter" panose="02000503000000020004" pitchFamily="50" charset="0"/>
                <a:ea typeface="Inter" panose="02000503000000020004" pitchFamily="50" charset="0"/>
                <a:cs typeface="Inter" panose="02000503000000020004" pitchFamily="50" charset="0"/>
              </a:defRPr>
            </a:lvl3pPr>
            <a:lvl4pPr>
              <a:defRPr lang="fr-FR" sz="1050" b="0" smtClean="0">
                <a:solidFill>
                  <a:schemeClr val="tx2"/>
                </a:solidFill>
                <a:latin typeface="Inter" panose="02000503000000020004" pitchFamily="50" charset="0"/>
                <a:ea typeface="Inter" panose="02000503000000020004" pitchFamily="50" charset="0"/>
                <a:cs typeface="Inter" panose="02000503000000020004" pitchFamily="50" charset="0"/>
              </a:defRPr>
            </a:lvl4pPr>
            <a:lvl5pPr>
              <a:defRPr lang="fr-FR" sz="1050" b="0">
                <a:solidFill>
                  <a:schemeClr val="tx2"/>
                </a:solidFill>
                <a:latin typeface="Inter" panose="02000503000000020004" pitchFamily="50" charset="0"/>
                <a:ea typeface="Inter" panose="02000503000000020004" pitchFamily="50" charset="0"/>
                <a:cs typeface="Inter" panose="02000503000000020004" pitchFamily="50" charset="0"/>
              </a:defRPr>
            </a:lvl5pPr>
          </a:lstStyle>
          <a:p>
            <a:pPr lvl="0"/>
            <a:r>
              <a:rPr lang="fr-FR" dirty="0"/>
              <a:t>Cliquez pour modifier les styles du texte du masque</a:t>
            </a:r>
          </a:p>
        </p:txBody>
      </p:sp>
      <p:sp>
        <p:nvSpPr>
          <p:cNvPr id="2" name="Rectangle 1">
            <a:extLst>
              <a:ext uri="{FF2B5EF4-FFF2-40B4-BE49-F238E27FC236}">
                <a16:creationId xmlns:a16="http://schemas.microsoft.com/office/drawing/2014/main" id="{6D1438C5-3766-03E5-0CC9-AD00527F5D30}"/>
              </a:ext>
            </a:extLst>
          </p:cNvPr>
          <p:cNvSpPr/>
          <p:nvPr userDrawn="1"/>
        </p:nvSpPr>
        <p:spPr>
          <a:xfrm>
            <a:off x="0" y="724217"/>
            <a:ext cx="11721726" cy="313261"/>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texte 7">
            <a:extLst>
              <a:ext uri="{FF2B5EF4-FFF2-40B4-BE49-F238E27FC236}">
                <a16:creationId xmlns:a16="http://schemas.microsoft.com/office/drawing/2014/main" id="{200E66BE-9C65-FA10-93CE-10C897836DFB}"/>
              </a:ext>
            </a:extLst>
          </p:cNvPr>
          <p:cNvSpPr>
            <a:spLocks noGrp="1"/>
          </p:cNvSpPr>
          <p:nvPr>
            <p:ph type="body" sz="quarter" idx="15"/>
          </p:nvPr>
        </p:nvSpPr>
        <p:spPr>
          <a:xfrm>
            <a:off x="444500" y="719139"/>
            <a:ext cx="9544050" cy="313262"/>
          </a:xfrm>
          <a:prstGeom prst="rect">
            <a:avLst/>
          </a:prstGeom>
        </p:spPr>
        <p:txBody>
          <a:bodyPr lIns="0" tIns="0" rIns="0" bIns="0" anchor="ctr"/>
          <a:lstStyle>
            <a:lvl1pPr marL="0" indent="0">
              <a:buNone/>
              <a:defRPr lang="fr-FR" sz="1000" b="0" smtClean="0">
                <a:solidFill>
                  <a:schemeClr val="accent5"/>
                </a:solidFill>
                <a:ea typeface="Open Sans" pitchFamily="2" charset="0"/>
                <a:cs typeface="Open Sans" pitchFamily="2" charset="0"/>
              </a:defRPr>
            </a:lvl1pPr>
            <a:lvl2pPr>
              <a:defRPr lang="fr-FR" sz="1800" smtClean="0"/>
            </a:lvl2pPr>
            <a:lvl3pPr>
              <a:defRPr lang="fr-FR" sz="1800" smtClean="0"/>
            </a:lvl3pPr>
            <a:lvl4pPr>
              <a:defRPr lang="fr-FR" smtClean="0"/>
            </a:lvl4pPr>
            <a:lvl5pPr>
              <a:defRPr lang="fr-FR"/>
            </a:lvl5pPr>
          </a:lstStyle>
          <a:p>
            <a:pPr marL="0" lvl="0">
              <a:spcBef>
                <a:spcPct val="0"/>
              </a:spcBef>
            </a:pPr>
            <a:r>
              <a:rPr lang="fr-FR" dirty="0"/>
              <a:t>Cliquez pour modifier les styles du texte du masque</a:t>
            </a:r>
          </a:p>
        </p:txBody>
      </p:sp>
    </p:spTree>
    <p:extLst>
      <p:ext uri="{BB962C8B-B14F-4D97-AF65-F5344CB8AC3E}">
        <p14:creationId xmlns:p14="http://schemas.microsoft.com/office/powerpoint/2010/main" val="1284070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i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90217E5-6B4E-A08D-65F3-3BE3B641B057}"/>
              </a:ext>
            </a:extLst>
          </p:cNvPr>
          <p:cNvSpPr/>
          <p:nvPr userDrawn="1"/>
        </p:nvSpPr>
        <p:spPr>
          <a:xfrm>
            <a:off x="0" y="0"/>
            <a:ext cx="121920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Espace réservé du numéro de diapositive 5">
            <a:extLst>
              <a:ext uri="{FF2B5EF4-FFF2-40B4-BE49-F238E27FC236}">
                <a16:creationId xmlns:a16="http://schemas.microsoft.com/office/drawing/2014/main" id="{E1DC0B30-BD42-E64A-6726-65BBAF2AF185}"/>
              </a:ext>
            </a:extLst>
          </p:cNvPr>
          <p:cNvSpPr txBox="1">
            <a:spLocks/>
          </p:cNvSpPr>
          <p:nvPr userDrawn="1"/>
        </p:nvSpPr>
        <p:spPr>
          <a:xfrm>
            <a:off x="4734074" y="6310312"/>
            <a:ext cx="5826044" cy="438150"/>
          </a:xfrm>
          <a:prstGeom prst="rect">
            <a:avLst/>
          </a:prstGeom>
        </p:spPr>
        <p:txBody>
          <a:bodyPr lIns="0" tIns="0" rIns="0" bIns="0" anchor="ctr"/>
          <a:lstStyle>
            <a:defPPr>
              <a:defRPr lang="fr-FR"/>
            </a:defPPr>
            <a:lvl1pPr marL="0" algn="r" defTabSz="914400" rtl="0" eaLnBrk="1" latinLnBrk="0" hangingPunct="1">
              <a:defRPr sz="800" kern="1200">
                <a:solidFill>
                  <a:schemeClr val="accent5"/>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800" b="0" dirty="0">
                <a:solidFill>
                  <a:schemeClr val="accent2"/>
                </a:solidFill>
                <a:latin typeface="Inter ExtraBold" panose="02000903000000020004" pitchFamily="50" charset="0"/>
                <a:ea typeface="Inter ExtraBold" panose="02000903000000020004" pitchFamily="50" charset="0"/>
                <a:cs typeface="Inter ExtraBold" panose="02000903000000020004" pitchFamily="50" charset="0"/>
              </a:rPr>
              <a:t>FRANCE       -      MAROC       -      LUXEMBOURG       -      CANADA      -      SUISSE</a:t>
            </a:r>
          </a:p>
        </p:txBody>
      </p:sp>
      <p:pic>
        <p:nvPicPr>
          <p:cNvPr id="5" name="Image 4">
            <a:extLst>
              <a:ext uri="{FF2B5EF4-FFF2-40B4-BE49-F238E27FC236}">
                <a16:creationId xmlns:a16="http://schemas.microsoft.com/office/drawing/2014/main" id="{DE3EDD2D-3A64-B3E0-2E14-36CE69D85852}"/>
              </a:ext>
            </a:extLst>
          </p:cNvPr>
          <p:cNvPicPr>
            <a:picLocks noChangeAspect="1"/>
          </p:cNvPicPr>
          <p:nvPr userDrawn="1"/>
        </p:nvPicPr>
        <p:blipFill>
          <a:blip r:embed="rId2"/>
          <a:stretch>
            <a:fillRect/>
          </a:stretch>
        </p:blipFill>
        <p:spPr>
          <a:xfrm>
            <a:off x="6542295" y="2525072"/>
            <a:ext cx="2209602" cy="1807856"/>
          </a:xfrm>
          <a:prstGeom prst="rect">
            <a:avLst/>
          </a:prstGeom>
        </p:spPr>
      </p:pic>
      <p:pic>
        <p:nvPicPr>
          <p:cNvPr id="7" name="Image 6" descr="Une image contenant noir et blanc, art, Graphique, conception&#10;&#10;Description générée automatiquement">
            <a:extLst>
              <a:ext uri="{FF2B5EF4-FFF2-40B4-BE49-F238E27FC236}">
                <a16:creationId xmlns:a16="http://schemas.microsoft.com/office/drawing/2014/main" id="{BD444F6A-C6A2-5E4E-5676-BE97E289ADC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328612"/>
            <a:ext cx="3102193" cy="6200775"/>
          </a:xfrm>
          <a:prstGeom prst="rect">
            <a:avLst/>
          </a:prstGeom>
        </p:spPr>
      </p:pic>
    </p:spTree>
    <p:extLst>
      <p:ext uri="{BB962C8B-B14F-4D97-AF65-F5344CB8AC3E}">
        <p14:creationId xmlns:p14="http://schemas.microsoft.com/office/powerpoint/2010/main" val="31486352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4.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Graphique 3">
            <a:extLst>
              <a:ext uri="{FF2B5EF4-FFF2-40B4-BE49-F238E27FC236}">
                <a16:creationId xmlns:a16="http://schemas.microsoft.com/office/drawing/2014/main" id="{C897E5DC-77A6-627D-AF06-93EC6E8AA133}"/>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9984032" y="444125"/>
            <a:ext cx="2207968" cy="6242423"/>
          </a:xfrm>
          <a:prstGeom prst="rect">
            <a:avLst/>
          </a:prstGeom>
        </p:spPr>
      </p:pic>
      <p:cxnSp>
        <p:nvCxnSpPr>
          <p:cNvPr id="5" name="Connecteur droit 4">
            <a:extLst>
              <a:ext uri="{FF2B5EF4-FFF2-40B4-BE49-F238E27FC236}">
                <a16:creationId xmlns:a16="http://schemas.microsoft.com/office/drawing/2014/main" id="{74EE54BB-9478-CB33-DEDD-D4D2EEA346ED}"/>
              </a:ext>
            </a:extLst>
          </p:cNvPr>
          <p:cNvCxnSpPr/>
          <p:nvPr userDrawn="1"/>
        </p:nvCxnSpPr>
        <p:spPr>
          <a:xfrm>
            <a:off x="0" y="717550"/>
            <a:ext cx="11715750" cy="0"/>
          </a:xfrm>
          <a:prstGeom prst="line">
            <a:avLst/>
          </a:prstGeom>
          <a:ln w="6350"/>
        </p:spPr>
        <p:style>
          <a:lnRef idx="2">
            <a:schemeClr val="accent1"/>
          </a:lnRef>
          <a:fillRef idx="0">
            <a:schemeClr val="accent1"/>
          </a:fillRef>
          <a:effectRef idx="1">
            <a:schemeClr val="accent1"/>
          </a:effectRef>
          <a:fontRef idx="minor">
            <a:schemeClr val="tx1"/>
          </a:fontRef>
        </p:style>
      </p:cxnSp>
      <p:cxnSp>
        <p:nvCxnSpPr>
          <p:cNvPr id="6" name="Connecteur droit 5">
            <a:extLst>
              <a:ext uri="{FF2B5EF4-FFF2-40B4-BE49-F238E27FC236}">
                <a16:creationId xmlns:a16="http://schemas.microsoft.com/office/drawing/2014/main" id="{E07A2A09-1ED7-B008-3845-9FBCDF13ECF7}"/>
              </a:ext>
            </a:extLst>
          </p:cNvPr>
          <p:cNvCxnSpPr/>
          <p:nvPr userDrawn="1"/>
        </p:nvCxnSpPr>
        <p:spPr>
          <a:xfrm>
            <a:off x="0" y="6419850"/>
            <a:ext cx="11715750"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2" name="Graphique 1">
            <a:extLst>
              <a:ext uri="{FF2B5EF4-FFF2-40B4-BE49-F238E27FC236}">
                <a16:creationId xmlns:a16="http://schemas.microsoft.com/office/drawing/2014/main" id="{200B6A51-E65F-5103-1A9F-015D2C5C8602}"/>
              </a:ext>
            </a:extLst>
          </p:cNvPr>
          <p:cNvPicPr>
            <a:picLocks noChangeAspect="1"/>
          </p:cNvPicPr>
          <p:nvPr userDrawn="1"/>
        </p:nvPicPr>
        <p:blipFill>
          <a:blip r:embed="rId11">
            <a:extLst>
              <a:ext uri="{96DAC541-7B7A-43D3-8B79-37D633B846F1}">
                <asvg:svgBlip xmlns:asvg="http://schemas.microsoft.com/office/drawing/2016/SVG/main" r:embed="rId12"/>
              </a:ext>
            </a:extLst>
          </a:blip>
          <a:srcRect/>
          <a:stretch/>
        </p:blipFill>
        <p:spPr>
          <a:xfrm>
            <a:off x="10233212" y="197699"/>
            <a:ext cx="1482538" cy="361594"/>
          </a:xfrm>
          <a:prstGeom prst="rect">
            <a:avLst/>
          </a:prstGeom>
        </p:spPr>
      </p:pic>
      <p:sp>
        <p:nvSpPr>
          <p:cNvPr id="9" name="Espace réservé du numéro de diapositive 5">
            <a:extLst>
              <a:ext uri="{FF2B5EF4-FFF2-40B4-BE49-F238E27FC236}">
                <a16:creationId xmlns:a16="http://schemas.microsoft.com/office/drawing/2014/main" id="{79B0B75A-60AB-1839-BB91-015513236A42}"/>
              </a:ext>
            </a:extLst>
          </p:cNvPr>
          <p:cNvSpPr txBox="1">
            <a:spLocks/>
          </p:cNvSpPr>
          <p:nvPr userDrawn="1"/>
        </p:nvSpPr>
        <p:spPr>
          <a:xfrm>
            <a:off x="444500" y="6419850"/>
            <a:ext cx="8883650" cy="438150"/>
          </a:xfrm>
          <a:prstGeom prst="rect">
            <a:avLst/>
          </a:prstGeom>
        </p:spPr>
        <p:txBody>
          <a:bodyPr lIns="0" tIns="0" rIns="0" bIns="0" anchor="ctr"/>
          <a:lstStyle>
            <a:defPPr>
              <a:defRPr lang="fr-FR"/>
            </a:defPPr>
            <a:lvl1pPr marL="0" algn="r" defTabSz="914400" rtl="0" eaLnBrk="1" latinLnBrk="0" hangingPunct="1">
              <a:defRPr sz="800" kern="1200">
                <a:solidFill>
                  <a:schemeClr val="accent5"/>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dirty="0"/>
              <a:t>www.</a:t>
            </a:r>
            <a:r>
              <a:rPr lang="fr-FR" b="1" dirty="0">
                <a:latin typeface="Inter ExtraBold" panose="02000903000000020004" pitchFamily="50" charset="0"/>
                <a:ea typeface="Inter ExtraBold" panose="02000903000000020004" pitchFamily="50" charset="0"/>
                <a:cs typeface="Inter ExtraBold" panose="02000903000000020004" pitchFamily="50" charset="0"/>
              </a:rPr>
              <a:t>catamania</a:t>
            </a:r>
            <a:r>
              <a:rPr lang="fr-FR" dirty="0"/>
              <a:t>.com</a:t>
            </a:r>
            <a:endParaRPr lang="fr-FR" b="1" dirty="0"/>
          </a:p>
        </p:txBody>
      </p:sp>
      <p:sp>
        <p:nvSpPr>
          <p:cNvPr id="10" name="Titre 11">
            <a:extLst>
              <a:ext uri="{FF2B5EF4-FFF2-40B4-BE49-F238E27FC236}">
                <a16:creationId xmlns:a16="http://schemas.microsoft.com/office/drawing/2014/main" id="{07F7772D-EBB2-F6BE-0394-1BAD208AC85A}"/>
              </a:ext>
            </a:extLst>
          </p:cNvPr>
          <p:cNvSpPr txBox="1">
            <a:spLocks/>
          </p:cNvSpPr>
          <p:nvPr userDrawn="1"/>
        </p:nvSpPr>
        <p:spPr>
          <a:xfrm>
            <a:off x="8771352" y="6426197"/>
            <a:ext cx="2944398" cy="431803"/>
          </a:xfrm>
          <a:prstGeom prst="rect">
            <a:avLst/>
          </a:prstGeom>
        </p:spPr>
        <p:txBody>
          <a:bodyPr lIns="0" tIns="0" rIns="0" bIns="0" anchor="ctr"/>
          <a:lstStyle>
            <a:lvl1pPr algn="l" defTabSz="914400" rtl="0" eaLnBrk="1" latinLnBrk="0" hangingPunct="1">
              <a:lnSpc>
                <a:spcPct val="90000"/>
              </a:lnSpc>
              <a:spcBef>
                <a:spcPct val="0"/>
              </a:spcBef>
              <a:buNone/>
              <a:defRPr lang="fr-FR" sz="1800" b="1" kern="1200" dirty="0">
                <a:solidFill>
                  <a:schemeClr val="accent5"/>
                </a:solidFill>
                <a:latin typeface="Open Sans" pitchFamily="2" charset="0"/>
                <a:ea typeface="Open Sans" pitchFamily="2" charset="0"/>
                <a:cs typeface="Open Sans" pitchFamily="2" charset="0"/>
              </a:defRPr>
            </a:lvl1pPr>
          </a:lstStyle>
          <a:p>
            <a:pPr indent="-228600" algn="r">
              <a:buFont typeface="Arial" panose="020B0604020202020204" pitchFamily="34" charset="0"/>
              <a:buNone/>
            </a:pPr>
            <a:r>
              <a:rPr lang="fr-FR" sz="800" b="0" dirty="0">
                <a:latin typeface="+mn-lt"/>
              </a:rPr>
              <a:t>Page </a:t>
            </a:r>
            <a:fld id="{663DCADE-401D-491F-9605-C39368FACC44}" type="slidenum">
              <a:rPr lang="fr-FR" sz="800" b="0" smtClean="0">
                <a:latin typeface="Inter ExtraBold" panose="02000903000000020004" pitchFamily="50" charset="0"/>
                <a:ea typeface="Inter ExtraBold" panose="02000903000000020004" pitchFamily="50" charset="0"/>
                <a:cs typeface="Inter ExtraBold" panose="02000903000000020004" pitchFamily="50" charset="0"/>
              </a:rPr>
              <a:pPr indent="-228600" algn="r">
                <a:buFont typeface="Arial" panose="020B0604020202020204" pitchFamily="34" charset="0"/>
                <a:buNone/>
              </a:pPr>
              <a:t>‹N°›</a:t>
            </a:fld>
            <a:endParaRPr lang="fr-FR" sz="800" b="0" dirty="0">
              <a:latin typeface="Inter ExtraBold" panose="02000903000000020004" pitchFamily="50" charset="0"/>
              <a:ea typeface="Inter ExtraBold" panose="02000903000000020004" pitchFamily="50" charset="0"/>
              <a:cs typeface="Inter ExtraBold" panose="02000903000000020004" pitchFamily="50" charset="0"/>
            </a:endParaRPr>
          </a:p>
        </p:txBody>
      </p:sp>
    </p:spTree>
    <p:extLst>
      <p:ext uri="{BB962C8B-B14F-4D97-AF65-F5344CB8AC3E}">
        <p14:creationId xmlns:p14="http://schemas.microsoft.com/office/powerpoint/2010/main" val="825063285"/>
      </p:ext>
    </p:extLst>
  </p:cSld>
  <p:clrMap bg1="lt1" tx1="dk1" bg2="lt2" tx2="dk2" accent1="accent1" accent2="accent2" accent3="accent3" accent4="accent4" accent5="accent5" accent6="accent6" hlink="hlink" folHlink="folHlink"/>
  <p:sldLayoutIdLst>
    <p:sldLayoutId id="2147483649" r:id="rId1"/>
    <p:sldLayoutId id="2147483653" r:id="rId2"/>
    <p:sldLayoutId id="2147483654" r:id="rId3"/>
    <p:sldLayoutId id="2147483650" r:id="rId4"/>
    <p:sldLayoutId id="2147483655" r:id="rId5"/>
    <p:sldLayoutId id="2147483656" r:id="rId6"/>
    <p:sldLayoutId id="2147483652"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3" Type="http://schemas.openxmlformats.org/officeDocument/2006/relationships/image" Target="../media/image13.sv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2.png"/><Relationship Id="rId1" Type="http://schemas.openxmlformats.org/officeDocument/2006/relationships/slideLayout" Target="../slideLayouts/slideLayout5.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1.png"/><Relationship Id="rId9" Type="http://schemas.openxmlformats.org/officeDocument/2006/relationships/image" Target="../media/image18.png"/><Relationship Id="rId14" Type="http://schemas.openxmlformats.org/officeDocument/2006/relationships/image" Target="../media/image23.svg"/></Relationships>
</file>

<file path=ppt/slides/_rels/slide4.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18.png"/><Relationship Id="rId18" Type="http://schemas.openxmlformats.org/officeDocument/2006/relationships/image" Target="../media/image29.png"/><Relationship Id="rId3" Type="http://schemas.openxmlformats.org/officeDocument/2006/relationships/image" Target="../media/image14.png"/><Relationship Id="rId21" Type="http://schemas.openxmlformats.org/officeDocument/2006/relationships/image" Target="../media/image32.png"/><Relationship Id="rId7" Type="http://schemas.openxmlformats.org/officeDocument/2006/relationships/image" Target="../media/image16.png"/><Relationship Id="rId12" Type="http://schemas.openxmlformats.org/officeDocument/2006/relationships/image" Target="../media/image13.svg"/><Relationship Id="rId17" Type="http://schemas.openxmlformats.org/officeDocument/2006/relationships/image" Target="../media/image28.png"/><Relationship Id="rId2" Type="http://schemas.openxmlformats.org/officeDocument/2006/relationships/notesSlide" Target="../notesSlides/notesSlide1.xml"/><Relationship Id="rId16" Type="http://schemas.openxmlformats.org/officeDocument/2006/relationships/image" Target="../media/image11.png"/><Relationship Id="rId20" Type="http://schemas.openxmlformats.org/officeDocument/2006/relationships/image" Target="../media/image31.png"/><Relationship Id="rId1" Type="http://schemas.openxmlformats.org/officeDocument/2006/relationships/slideLayout" Target="../slideLayouts/slideLayout5.xml"/><Relationship Id="rId6" Type="http://schemas.openxmlformats.org/officeDocument/2006/relationships/image" Target="../media/image25.svg"/><Relationship Id="rId11" Type="http://schemas.openxmlformats.org/officeDocument/2006/relationships/image" Target="../media/image12.png"/><Relationship Id="rId5" Type="http://schemas.openxmlformats.org/officeDocument/2006/relationships/image" Target="../media/image24.png"/><Relationship Id="rId15" Type="http://schemas.openxmlformats.org/officeDocument/2006/relationships/hyperlink" Target="https://martinfowler.com/bliki/DevOpsCulture.html" TargetMode="External"/><Relationship Id="rId10" Type="http://schemas.openxmlformats.org/officeDocument/2006/relationships/image" Target="../media/image27.svg"/><Relationship Id="rId19" Type="http://schemas.openxmlformats.org/officeDocument/2006/relationships/image" Target="../media/image30.png"/><Relationship Id="rId4" Type="http://schemas.openxmlformats.org/officeDocument/2006/relationships/image" Target="../media/image15.svg"/><Relationship Id="rId9" Type="http://schemas.openxmlformats.org/officeDocument/2006/relationships/image" Target="../media/image26.png"/><Relationship Id="rId14" Type="http://schemas.openxmlformats.org/officeDocument/2006/relationships/image" Target="../media/image19.sv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dirakkk/vitrine-support-meetup/blob/main/demo-jenkins-2.53/demo.webm?raw=true"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hyperlink" Target="https://github.com/dirakkk/vitrine-support-meetup/tree/main/demo-ansible" TargetMode="External"/><Relationship Id="rId4" Type="http://schemas.openxmlformats.org/officeDocument/2006/relationships/hyperlink" Target="https://github.com/dirakkk/vitrine-support-meetup/blob/main/demo-jenkins-lts/demo.webm?raw=true"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28.png"/><Relationship Id="rId18" Type="http://schemas.openxmlformats.org/officeDocument/2006/relationships/image" Target="../media/image38.png"/><Relationship Id="rId3" Type="http://schemas.openxmlformats.org/officeDocument/2006/relationships/image" Target="../media/image16.png"/><Relationship Id="rId7" Type="http://schemas.openxmlformats.org/officeDocument/2006/relationships/image" Target="../media/image12.png"/><Relationship Id="rId12" Type="http://schemas.openxmlformats.org/officeDocument/2006/relationships/image" Target="../media/image33.png"/><Relationship Id="rId17" Type="http://schemas.openxmlformats.org/officeDocument/2006/relationships/image" Target="../media/image37.png"/><Relationship Id="rId2" Type="http://schemas.openxmlformats.org/officeDocument/2006/relationships/notesSlide" Target="../notesSlides/notesSlide3.xml"/><Relationship Id="rId16" Type="http://schemas.openxmlformats.org/officeDocument/2006/relationships/image" Target="../media/image36.png"/><Relationship Id="rId1" Type="http://schemas.openxmlformats.org/officeDocument/2006/relationships/slideLayout" Target="../slideLayouts/slideLayout5.xml"/><Relationship Id="rId6" Type="http://schemas.openxmlformats.org/officeDocument/2006/relationships/image" Target="../media/image27.svg"/><Relationship Id="rId11" Type="http://schemas.openxmlformats.org/officeDocument/2006/relationships/image" Target="../media/image11.png"/><Relationship Id="rId5" Type="http://schemas.openxmlformats.org/officeDocument/2006/relationships/image" Target="../media/image26.png"/><Relationship Id="rId15" Type="http://schemas.openxmlformats.org/officeDocument/2006/relationships/image" Target="../media/image35.png"/><Relationship Id="rId10" Type="http://schemas.openxmlformats.org/officeDocument/2006/relationships/image" Target="../media/image19.svg"/><Relationship Id="rId4" Type="http://schemas.openxmlformats.org/officeDocument/2006/relationships/image" Target="../media/image17.svg"/><Relationship Id="rId9" Type="http://schemas.openxmlformats.org/officeDocument/2006/relationships/image" Target="../media/image18.png"/><Relationship Id="rId14" Type="http://schemas.openxmlformats.org/officeDocument/2006/relationships/image" Target="../media/image34.png"/></Relationships>
</file>

<file path=ppt/slides/_rels/slide7.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2.png"/><Relationship Id="rId18" Type="http://schemas.openxmlformats.org/officeDocument/2006/relationships/image" Target="../media/image34.png"/><Relationship Id="rId3" Type="http://schemas.openxmlformats.org/officeDocument/2006/relationships/image" Target="../media/image12.png"/><Relationship Id="rId7" Type="http://schemas.openxmlformats.org/officeDocument/2006/relationships/image" Target="../media/image11.png"/><Relationship Id="rId12" Type="http://schemas.openxmlformats.org/officeDocument/2006/relationships/image" Target="../media/image17.svg"/><Relationship Id="rId17" Type="http://schemas.openxmlformats.org/officeDocument/2006/relationships/image" Target="../media/image37.png"/><Relationship Id="rId2" Type="http://schemas.openxmlformats.org/officeDocument/2006/relationships/notesSlide" Target="../notesSlides/notesSlide4.xml"/><Relationship Id="rId16" Type="http://schemas.openxmlformats.org/officeDocument/2006/relationships/image" Target="../media/image36.png"/><Relationship Id="rId1" Type="http://schemas.openxmlformats.org/officeDocument/2006/relationships/slideLayout" Target="../slideLayouts/slideLayout5.xml"/><Relationship Id="rId6" Type="http://schemas.openxmlformats.org/officeDocument/2006/relationships/image" Target="../media/image19.svg"/><Relationship Id="rId11" Type="http://schemas.openxmlformats.org/officeDocument/2006/relationships/image" Target="../media/image16.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41.png"/><Relationship Id="rId19" Type="http://schemas.openxmlformats.org/officeDocument/2006/relationships/image" Target="../media/image43.png"/><Relationship Id="rId4" Type="http://schemas.openxmlformats.org/officeDocument/2006/relationships/image" Target="../media/image13.svg"/><Relationship Id="rId9" Type="http://schemas.openxmlformats.org/officeDocument/2006/relationships/image" Target="../media/image40.png"/><Relationship Id="rId14" Type="http://schemas.openxmlformats.org/officeDocument/2006/relationships/image" Target="../media/image35.png"/></Relationships>
</file>

<file path=ppt/slides/_rels/slide8.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28.png"/><Relationship Id="rId18" Type="http://schemas.openxmlformats.org/officeDocument/2006/relationships/image" Target="../media/image35.png"/><Relationship Id="rId3" Type="http://schemas.openxmlformats.org/officeDocument/2006/relationships/image" Target="../media/image16.png"/><Relationship Id="rId7" Type="http://schemas.openxmlformats.org/officeDocument/2006/relationships/image" Target="../media/image12.png"/><Relationship Id="rId12" Type="http://schemas.openxmlformats.org/officeDocument/2006/relationships/image" Target="../media/image39.png"/><Relationship Id="rId17" Type="http://schemas.openxmlformats.org/officeDocument/2006/relationships/image" Target="../media/image37.png"/><Relationship Id="rId2" Type="http://schemas.openxmlformats.org/officeDocument/2006/relationships/notesSlide" Target="../notesSlides/notesSlide5.xml"/><Relationship Id="rId16" Type="http://schemas.openxmlformats.org/officeDocument/2006/relationships/image" Target="../media/image42.png"/><Relationship Id="rId1" Type="http://schemas.openxmlformats.org/officeDocument/2006/relationships/slideLayout" Target="../slideLayouts/slideLayout5.xml"/><Relationship Id="rId6" Type="http://schemas.openxmlformats.org/officeDocument/2006/relationships/image" Target="../media/image27.svg"/><Relationship Id="rId11" Type="http://schemas.openxmlformats.org/officeDocument/2006/relationships/image" Target="../media/image11.png"/><Relationship Id="rId5" Type="http://schemas.openxmlformats.org/officeDocument/2006/relationships/image" Target="../media/image26.png"/><Relationship Id="rId15" Type="http://schemas.openxmlformats.org/officeDocument/2006/relationships/image" Target="../media/image44.png"/><Relationship Id="rId10" Type="http://schemas.openxmlformats.org/officeDocument/2006/relationships/image" Target="../media/image19.svg"/><Relationship Id="rId4" Type="http://schemas.openxmlformats.org/officeDocument/2006/relationships/image" Target="../media/image17.svg"/><Relationship Id="rId9" Type="http://schemas.openxmlformats.org/officeDocument/2006/relationships/image" Target="../media/image18.png"/><Relationship Id="rId14" Type="http://schemas.openxmlformats.org/officeDocument/2006/relationships/image" Target="../media/image34.png"/></Relationships>
</file>

<file path=ppt/slides/_rels/slide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2.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11.png"/><Relationship Id="rId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4">
            <a:extLst>
              <a:ext uri="{FF2B5EF4-FFF2-40B4-BE49-F238E27FC236}">
                <a16:creationId xmlns:a16="http://schemas.microsoft.com/office/drawing/2014/main" id="{F2AE80B1-51B8-42AD-7DB4-9D57722F5B70}"/>
              </a:ext>
            </a:extLst>
          </p:cNvPr>
          <p:cNvSpPr>
            <a:spLocks noGrp="1"/>
          </p:cNvSpPr>
          <p:nvPr>
            <p:ph type="body" sz="quarter" idx="4294967295" hasCustomPrompt="1"/>
          </p:nvPr>
        </p:nvSpPr>
        <p:spPr>
          <a:xfrm>
            <a:off x="5230761" y="3180897"/>
            <a:ext cx="4629293" cy="615553"/>
          </a:xfrm>
          <a:prstGeom prst="rect">
            <a:avLst/>
          </a:prstGeom>
          <a:noFill/>
          <a:ln>
            <a:noFill/>
          </a:ln>
          <a:effectLst/>
        </p:spPr>
        <p:txBody>
          <a:bodyPr wrap="square" lIns="0" tIns="0" rIns="0" bIns="0" rtlCol="0">
            <a:spAutoFit/>
          </a:bodyPr>
          <a:lstStyle>
            <a:lvl1pPr marL="0" indent="0">
              <a:lnSpc>
                <a:spcPct val="100000"/>
              </a:lnSpc>
              <a:buNone/>
              <a:defRPr lang="fr-FR" sz="1600" dirty="0" smtClean="0">
                <a:solidFill>
                  <a:schemeClr val="bg1"/>
                </a:solidFill>
                <a:latin typeface="Inter "/>
              </a:defRPr>
            </a:lvl1pPr>
            <a:lvl2pPr>
              <a:defRPr lang="fr-FR" sz="1800" dirty="0" smtClean="0"/>
            </a:lvl2pPr>
            <a:lvl3pPr>
              <a:defRPr lang="fr-FR" sz="1800" dirty="0" smtClean="0"/>
            </a:lvl3pPr>
            <a:lvl4pPr>
              <a:defRPr lang="fr-FR" dirty="0" smtClean="0"/>
            </a:lvl4pPr>
            <a:lvl5pPr>
              <a:defRPr lang="fr-FR" dirty="0"/>
            </a:lvl5pPr>
          </a:lstStyle>
          <a:p>
            <a:pPr marL="0" lvl="0"/>
            <a:r>
              <a:rPr lang="fr-FR" sz="2000" b="1" dirty="0">
                <a:latin typeface="+mj-lt"/>
              </a:rPr>
              <a:t>Meetup : DEVOPS pour une application Next.js</a:t>
            </a:r>
          </a:p>
        </p:txBody>
      </p:sp>
      <p:sp>
        <p:nvSpPr>
          <p:cNvPr id="3" name="Espace réservé du texte 4">
            <a:extLst>
              <a:ext uri="{FF2B5EF4-FFF2-40B4-BE49-F238E27FC236}">
                <a16:creationId xmlns:a16="http://schemas.microsoft.com/office/drawing/2014/main" id="{60E9FF82-1609-36E6-E2FC-8E0C1A82C723}"/>
              </a:ext>
            </a:extLst>
          </p:cNvPr>
          <p:cNvSpPr>
            <a:spLocks noGrp="1"/>
          </p:cNvSpPr>
          <p:nvPr>
            <p:ph type="body" sz="quarter" idx="4294967295" hasCustomPrompt="1"/>
          </p:nvPr>
        </p:nvSpPr>
        <p:spPr>
          <a:xfrm>
            <a:off x="5230761" y="3904673"/>
            <a:ext cx="3124200" cy="281252"/>
          </a:xfrm>
          <a:prstGeom prst="rect">
            <a:avLst/>
          </a:prstGeom>
        </p:spPr>
        <p:txBody>
          <a:bodyPr lIns="0" tIns="0" rIns="0" bIns="0" anchor="t" anchorCtr="0"/>
          <a:lstStyle>
            <a:lvl1pPr>
              <a:defRPr lang="fr-FR" sz="1100" b="1" dirty="0">
                <a:solidFill>
                  <a:srgbClr val="1FB0DE"/>
                </a:solidFill>
                <a:latin typeface="Inter "/>
              </a:defRPr>
            </a:lvl1pPr>
          </a:lstStyle>
          <a:p>
            <a:pPr marL="0" lvl="0" indent="0">
              <a:lnSpc>
                <a:spcPct val="100000"/>
              </a:lnSpc>
              <a:spcBef>
                <a:spcPts val="0"/>
              </a:spcBef>
              <a:buNone/>
            </a:pPr>
            <a:r>
              <a:rPr lang="fr-FR" sz="1800" dirty="0"/>
              <a:t>28 janvier 2025</a:t>
            </a:r>
          </a:p>
        </p:txBody>
      </p:sp>
      <p:cxnSp>
        <p:nvCxnSpPr>
          <p:cNvPr id="12" name="Connecteur droit 11">
            <a:extLst>
              <a:ext uri="{FF2B5EF4-FFF2-40B4-BE49-F238E27FC236}">
                <a16:creationId xmlns:a16="http://schemas.microsoft.com/office/drawing/2014/main" id="{C64539A2-96C6-872E-3EC8-16E6033B4BF2}"/>
              </a:ext>
            </a:extLst>
          </p:cNvPr>
          <p:cNvCxnSpPr>
            <a:cxnSpLocks/>
          </p:cNvCxnSpPr>
          <p:nvPr/>
        </p:nvCxnSpPr>
        <p:spPr>
          <a:xfrm>
            <a:off x="6735854" y="4333757"/>
            <a:ext cx="3543300"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pic>
        <p:nvPicPr>
          <p:cNvPr id="5" name="Image 4" descr="Une image contenant texte, Police, logo, Graphique&#10;&#10;Description générée automatiquement">
            <a:extLst>
              <a:ext uri="{FF2B5EF4-FFF2-40B4-BE49-F238E27FC236}">
                <a16:creationId xmlns:a16="http://schemas.microsoft.com/office/drawing/2014/main" id="{D9266625-3D28-0D6E-DC4E-FD35AFAF9E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6857" y="1029591"/>
            <a:ext cx="2518286" cy="1307572"/>
          </a:xfrm>
          <a:prstGeom prst="rect">
            <a:avLst/>
          </a:prstGeom>
        </p:spPr>
      </p:pic>
      <p:cxnSp>
        <p:nvCxnSpPr>
          <p:cNvPr id="7" name="Connecteur droit 6">
            <a:extLst>
              <a:ext uri="{FF2B5EF4-FFF2-40B4-BE49-F238E27FC236}">
                <a16:creationId xmlns:a16="http://schemas.microsoft.com/office/drawing/2014/main" id="{7D73EF75-ADBD-33DF-131F-4EF136D2C86A}"/>
              </a:ext>
            </a:extLst>
          </p:cNvPr>
          <p:cNvCxnSpPr>
            <a:cxnSpLocks/>
          </p:cNvCxnSpPr>
          <p:nvPr/>
        </p:nvCxnSpPr>
        <p:spPr>
          <a:xfrm flipH="1">
            <a:off x="4395019" y="2791419"/>
            <a:ext cx="2340835"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9" name="Connecteur droit 8">
            <a:extLst>
              <a:ext uri="{FF2B5EF4-FFF2-40B4-BE49-F238E27FC236}">
                <a16:creationId xmlns:a16="http://schemas.microsoft.com/office/drawing/2014/main" id="{904F46BB-BF0C-D953-9D39-2403E508C495}"/>
              </a:ext>
            </a:extLst>
          </p:cNvPr>
          <p:cNvCxnSpPr>
            <a:cxnSpLocks/>
          </p:cNvCxnSpPr>
          <p:nvPr/>
        </p:nvCxnSpPr>
        <p:spPr>
          <a:xfrm flipH="1">
            <a:off x="4395019" y="4333716"/>
            <a:ext cx="2340835" cy="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9950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536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CB99F46F-8379-3697-9071-60F421A30BFC}"/>
              </a:ext>
            </a:extLst>
          </p:cNvPr>
          <p:cNvSpPr>
            <a:spLocks noGrp="1"/>
          </p:cNvSpPr>
          <p:nvPr>
            <p:ph type="title"/>
          </p:nvPr>
        </p:nvSpPr>
        <p:spPr/>
        <p:txBody>
          <a:bodyPr/>
          <a:lstStyle/>
          <a:p>
            <a:r>
              <a:rPr lang="fr-FR" dirty="0"/>
              <a:t>SOMMAIRE</a:t>
            </a:r>
          </a:p>
        </p:txBody>
      </p:sp>
      <p:sp>
        <p:nvSpPr>
          <p:cNvPr id="5" name="Espace réservé du texte 4">
            <a:extLst>
              <a:ext uri="{FF2B5EF4-FFF2-40B4-BE49-F238E27FC236}">
                <a16:creationId xmlns:a16="http://schemas.microsoft.com/office/drawing/2014/main" id="{B9A6ED2A-68AB-B596-1721-5FDCE23586B6}"/>
              </a:ext>
            </a:extLst>
          </p:cNvPr>
          <p:cNvSpPr>
            <a:spLocks noGrp="1"/>
          </p:cNvSpPr>
          <p:nvPr>
            <p:ph type="body" sz="quarter" idx="14"/>
          </p:nvPr>
        </p:nvSpPr>
        <p:spPr/>
        <p:txBody>
          <a:bodyPr/>
          <a:lstStyle/>
          <a:p>
            <a:r>
              <a:rPr lang="fr-FR" dirty="0"/>
              <a:t>Remerciements</a:t>
            </a:r>
          </a:p>
          <a:p>
            <a:r>
              <a:rPr lang="fr-FR" dirty="0"/>
              <a:t>Principes et apports du </a:t>
            </a:r>
            <a:r>
              <a:rPr lang="fr-FR" dirty="0" err="1"/>
              <a:t>Devops</a:t>
            </a:r>
            <a:endParaRPr lang="fr-FR" dirty="0"/>
          </a:p>
          <a:p>
            <a:r>
              <a:rPr lang="fr-FR" dirty="0"/>
              <a:t>La machine cible</a:t>
            </a:r>
          </a:p>
          <a:p>
            <a:r>
              <a:rPr lang="fr-FR" dirty="0"/>
              <a:t>L’IAC pour configurer la machine cible</a:t>
            </a:r>
          </a:p>
          <a:p>
            <a:r>
              <a:rPr lang="fr-FR" dirty="0"/>
              <a:t>CI/CD: Les </a:t>
            </a:r>
            <a:r>
              <a:rPr lang="fr-FR" dirty="0" err="1"/>
              <a:t>github</a:t>
            </a:r>
            <a:r>
              <a:rPr lang="fr-FR" dirty="0"/>
              <a:t> action à la manœuvre</a:t>
            </a:r>
          </a:p>
          <a:p>
            <a:r>
              <a:rPr lang="fr-FR" dirty="0"/>
              <a:t>Un JIRA qui suit le code ? Encore une </a:t>
            </a:r>
            <a:r>
              <a:rPr lang="fr-FR" dirty="0" err="1"/>
              <a:t>github</a:t>
            </a:r>
            <a:r>
              <a:rPr lang="fr-FR" dirty="0"/>
              <a:t> action</a:t>
            </a:r>
          </a:p>
        </p:txBody>
      </p:sp>
      <p:pic>
        <p:nvPicPr>
          <p:cNvPr id="1026" name="Picture 2">
            <a:extLst>
              <a:ext uri="{FF2B5EF4-FFF2-40B4-BE49-F238E27FC236}">
                <a16:creationId xmlns:a16="http://schemas.microsoft.com/office/drawing/2014/main" id="{F0CA06F3-ACDA-E3BC-8438-88AF09BA4534}"/>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039916" y="2373745"/>
            <a:ext cx="5152083" cy="3016262"/>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descr="Une image contenant texte, Police, Graphique, conception&#10;&#10;Description générée automatiquement">
            <a:extLst>
              <a:ext uri="{FF2B5EF4-FFF2-40B4-BE49-F238E27FC236}">
                <a16:creationId xmlns:a16="http://schemas.microsoft.com/office/drawing/2014/main" id="{148EC8D0-88A3-D776-EC4B-D0C32709DF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9324" y="216084"/>
            <a:ext cx="1279226" cy="336638"/>
          </a:xfrm>
          <a:prstGeom prst="rect">
            <a:avLst/>
          </a:prstGeom>
        </p:spPr>
      </p:pic>
    </p:spTree>
    <p:extLst>
      <p:ext uri="{BB962C8B-B14F-4D97-AF65-F5344CB8AC3E}">
        <p14:creationId xmlns:p14="http://schemas.microsoft.com/office/powerpoint/2010/main" val="25424560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E11C2-9E07-FB6F-EB17-1CB18DBA8194}"/>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7F139A65-B7FD-8D62-2587-F08C06A6C77E}"/>
              </a:ext>
            </a:extLst>
          </p:cNvPr>
          <p:cNvSpPr>
            <a:spLocks noGrp="1"/>
          </p:cNvSpPr>
          <p:nvPr>
            <p:ph type="title"/>
          </p:nvPr>
        </p:nvSpPr>
        <p:spPr/>
        <p:txBody>
          <a:bodyPr/>
          <a:lstStyle/>
          <a:p>
            <a:r>
              <a:rPr lang="fr-FR" dirty="0"/>
              <a:t>Remerciements</a:t>
            </a:r>
          </a:p>
        </p:txBody>
      </p:sp>
      <p:pic>
        <p:nvPicPr>
          <p:cNvPr id="20" name="Graphique 19">
            <a:extLst>
              <a:ext uri="{FF2B5EF4-FFF2-40B4-BE49-F238E27FC236}">
                <a16:creationId xmlns:a16="http://schemas.microsoft.com/office/drawing/2014/main" id="{9CF21BCD-97C2-9FA1-3A3E-8494B187E5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578475" y="1020702"/>
            <a:ext cx="2240216" cy="2240216"/>
          </a:xfrm>
          <a:prstGeom prst="rect">
            <a:avLst/>
          </a:prstGeom>
        </p:spPr>
      </p:pic>
      <p:sp>
        <p:nvSpPr>
          <p:cNvPr id="31" name="Titre 1">
            <a:extLst>
              <a:ext uri="{FF2B5EF4-FFF2-40B4-BE49-F238E27FC236}">
                <a16:creationId xmlns:a16="http://schemas.microsoft.com/office/drawing/2014/main" id="{CEDE5CB1-1F78-63F0-1440-696042414731}"/>
              </a:ext>
            </a:extLst>
          </p:cNvPr>
          <p:cNvSpPr txBox="1">
            <a:spLocks/>
          </p:cNvSpPr>
          <p:nvPr/>
        </p:nvSpPr>
        <p:spPr>
          <a:xfrm>
            <a:off x="440575" y="1143002"/>
            <a:ext cx="7460704" cy="4762497"/>
          </a:xfrm>
          <a:prstGeom prst="rect">
            <a:avLst/>
          </a:prstGeom>
        </p:spPr>
        <p:txBody>
          <a:bodyPr vert="horz" lIns="0" tIns="0" rIns="0" bIns="0" rtlCol="0" anchor="ctr" anchorCtr="0">
            <a:noAutofit/>
          </a:bodyPr>
          <a:lstStyle>
            <a:lvl1pPr algn="l" defTabSz="457200" rtl="0" eaLnBrk="1" latinLnBrk="0" hangingPunct="1">
              <a:spcBef>
                <a:spcPct val="0"/>
              </a:spcBef>
              <a:buNone/>
              <a:defRPr sz="2400" kern="1200" baseline="0">
                <a:solidFill>
                  <a:schemeClr val="bg1"/>
                </a:solidFill>
                <a:latin typeface="Nunito ExtraLight" panose="00000300000000000000" pitchFamily="2" charset="0"/>
                <a:ea typeface="+mj-ea"/>
                <a:cs typeface="+mj-cs"/>
              </a:defRPr>
            </a:lvl1pPr>
          </a:lstStyle>
          <a:p>
            <a:pPr marL="0" indent="0">
              <a:buNone/>
            </a:pPr>
            <a:endParaRPr lang="fr-FR" dirty="0">
              <a:solidFill>
                <a:srgbClr val="000000"/>
              </a:solidFill>
              <a:latin typeface="Inter 24pt Black" panose="02000503000000020004" pitchFamily="2" charset="0"/>
            </a:endParaRPr>
          </a:p>
        </p:txBody>
      </p:sp>
      <p:pic>
        <p:nvPicPr>
          <p:cNvPr id="2" name="Image 1" descr="Une image contenant texte, Police, Graphique, conception&#10;&#10;Description générée automatiquement">
            <a:extLst>
              <a:ext uri="{FF2B5EF4-FFF2-40B4-BE49-F238E27FC236}">
                <a16:creationId xmlns:a16="http://schemas.microsoft.com/office/drawing/2014/main" id="{7EF4F8E8-A119-0212-6E92-6EE2DDA83D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9324" y="216084"/>
            <a:ext cx="1279226" cy="336638"/>
          </a:xfrm>
          <a:prstGeom prst="rect">
            <a:avLst/>
          </a:prstGeom>
        </p:spPr>
      </p:pic>
      <p:sp>
        <p:nvSpPr>
          <p:cNvPr id="3" name="Titre 1">
            <a:extLst>
              <a:ext uri="{FF2B5EF4-FFF2-40B4-BE49-F238E27FC236}">
                <a16:creationId xmlns:a16="http://schemas.microsoft.com/office/drawing/2014/main" id="{C841451C-A5F7-04BD-A648-6BE2F7D0969F}"/>
              </a:ext>
            </a:extLst>
          </p:cNvPr>
          <p:cNvSpPr txBox="1">
            <a:spLocks/>
          </p:cNvSpPr>
          <p:nvPr/>
        </p:nvSpPr>
        <p:spPr>
          <a:xfrm>
            <a:off x="592975" y="1295402"/>
            <a:ext cx="7460704" cy="4762497"/>
          </a:xfrm>
          <a:prstGeom prst="rect">
            <a:avLst/>
          </a:prstGeom>
        </p:spPr>
        <p:txBody>
          <a:bodyPr vert="horz" lIns="0" tIns="0" rIns="0" bIns="0" rtlCol="0" anchor="ctr" anchorCtr="0">
            <a:noAutofit/>
          </a:bodyPr>
          <a:lstStyle>
            <a:lvl1pPr algn="l" defTabSz="457200" rtl="0" eaLnBrk="1" latinLnBrk="0" hangingPunct="1">
              <a:spcBef>
                <a:spcPct val="0"/>
              </a:spcBef>
              <a:buNone/>
              <a:defRPr sz="2400" kern="1200" baseline="0">
                <a:solidFill>
                  <a:schemeClr val="bg1"/>
                </a:solidFill>
                <a:latin typeface="Nunito ExtraLight" panose="00000300000000000000" pitchFamily="2" charset="0"/>
                <a:ea typeface="+mj-ea"/>
                <a:cs typeface="+mj-cs"/>
              </a:defRPr>
            </a:lvl1pPr>
          </a:lstStyle>
          <a:p>
            <a:pPr marL="0" indent="0">
              <a:buNone/>
            </a:pPr>
            <a:r>
              <a:rPr lang="fr-FR" sz="2000" dirty="0">
                <a:solidFill>
                  <a:srgbClr val="000000"/>
                </a:solidFill>
                <a:latin typeface="Inter 24pt" panose="02000503000000020004" pitchFamily="2" charset="0"/>
              </a:rPr>
              <a:t>Merci aux deux magnifiques sociétés que sont </a:t>
            </a:r>
            <a:r>
              <a:rPr lang="fr-FR" sz="2000" dirty="0" err="1">
                <a:solidFill>
                  <a:srgbClr val="000000"/>
                </a:solidFill>
                <a:latin typeface="Inter 24pt" panose="02000503000000020004" pitchFamily="2" charset="0"/>
              </a:rPr>
              <a:t>Darva</a:t>
            </a:r>
            <a:r>
              <a:rPr lang="fr-FR" sz="2000" dirty="0">
                <a:solidFill>
                  <a:srgbClr val="000000"/>
                </a:solidFill>
                <a:latin typeface="Inter 24pt" panose="02000503000000020004" pitchFamily="2" charset="0"/>
              </a:rPr>
              <a:t> et </a:t>
            </a:r>
            <a:r>
              <a:rPr lang="fr-FR" sz="2000" dirty="0" err="1">
                <a:solidFill>
                  <a:srgbClr val="000000"/>
                </a:solidFill>
                <a:latin typeface="Inter 24pt" panose="02000503000000020004" pitchFamily="2" charset="0"/>
              </a:rPr>
              <a:t>Catamania</a:t>
            </a:r>
            <a:r>
              <a:rPr lang="fr-FR" sz="2000" dirty="0">
                <a:solidFill>
                  <a:srgbClr val="000000"/>
                </a:solidFill>
                <a:latin typeface="Inter 24pt" panose="02000503000000020004" pitchFamily="2" charset="0"/>
              </a:rPr>
              <a:t> (notez l’ordre)</a:t>
            </a:r>
            <a:br>
              <a:rPr lang="fr-FR" sz="2000" dirty="0">
                <a:solidFill>
                  <a:srgbClr val="000000"/>
                </a:solidFill>
                <a:latin typeface="Inter 24pt" panose="02000503000000020004" pitchFamily="2" charset="0"/>
              </a:rPr>
            </a:br>
            <a:br>
              <a:rPr lang="fr-FR" sz="2000" dirty="0">
                <a:solidFill>
                  <a:srgbClr val="000000"/>
                </a:solidFill>
                <a:latin typeface="Inter 24pt" panose="02000503000000020004" pitchFamily="2" charset="0"/>
              </a:rPr>
            </a:br>
            <a:r>
              <a:rPr lang="fr-FR" sz="2000" dirty="0">
                <a:solidFill>
                  <a:srgbClr val="000000"/>
                </a:solidFill>
                <a:latin typeface="Inter 24pt" panose="02000503000000020004" pitchFamily="2" charset="0"/>
              </a:rPr>
              <a:t>Par l’intérêt qu’elles témoignent aux dernières technologies , elles honorent leurs collaborateurs et accroissent leur productivité.</a:t>
            </a:r>
          </a:p>
          <a:p>
            <a:pPr marL="0" indent="0">
              <a:buNone/>
            </a:pPr>
            <a:endParaRPr lang="fr-FR" sz="2000" dirty="0">
              <a:solidFill>
                <a:srgbClr val="000000"/>
              </a:solidFill>
              <a:latin typeface="Inter 24pt" panose="02000503000000020004" pitchFamily="2" charset="0"/>
            </a:endParaRPr>
          </a:p>
          <a:p>
            <a:pPr marL="0" indent="0">
              <a:buNone/>
            </a:pPr>
            <a:r>
              <a:rPr lang="fr-FR" sz="2000" dirty="0" err="1">
                <a:solidFill>
                  <a:srgbClr val="000000"/>
                </a:solidFill>
                <a:latin typeface="Inter 24pt" panose="02000503000000020004" pitchFamily="2" charset="0"/>
              </a:rPr>
              <a:t>Catamania</a:t>
            </a:r>
            <a:r>
              <a:rPr lang="fr-FR" sz="2000" dirty="0">
                <a:solidFill>
                  <a:srgbClr val="000000"/>
                </a:solidFill>
                <a:latin typeface="Inter 24pt" panose="02000503000000020004" pitchFamily="2" charset="0"/>
              </a:rPr>
              <a:t> ( chiffre , collab autant dire que ça fait un paquets d’heures de réflexion)</a:t>
            </a:r>
          </a:p>
          <a:p>
            <a:pPr>
              <a:lnSpc>
                <a:spcPts val="2300"/>
              </a:lnSpc>
            </a:pPr>
            <a:endParaRPr lang="fr-FR" sz="2000" dirty="0">
              <a:solidFill>
                <a:srgbClr val="000000"/>
              </a:solidFill>
              <a:latin typeface="Inter 24pt" panose="02000503000000020004" pitchFamily="2" charset="0"/>
            </a:endParaRPr>
          </a:p>
          <a:p>
            <a:pPr>
              <a:lnSpc>
                <a:spcPts val="2300"/>
              </a:lnSpc>
            </a:pPr>
            <a:r>
              <a:rPr lang="fr-FR" sz="2000" dirty="0" err="1">
                <a:solidFill>
                  <a:srgbClr val="000000"/>
                </a:solidFill>
                <a:latin typeface="Inter 24pt" panose="02000503000000020004" pitchFamily="2" charset="0"/>
              </a:rPr>
              <a:t>Darva</a:t>
            </a:r>
            <a:r>
              <a:rPr lang="fr-FR" sz="2000" dirty="0">
                <a:solidFill>
                  <a:srgbClr val="000000"/>
                </a:solidFill>
                <a:latin typeface="Inter 24pt" panose="02000503000000020004" pitchFamily="2" charset="0"/>
              </a:rPr>
              <a:t> </a:t>
            </a:r>
          </a:p>
        </p:txBody>
      </p:sp>
      <p:pic>
        <p:nvPicPr>
          <p:cNvPr id="5" name="Graphique 4">
            <a:extLst>
              <a:ext uri="{FF2B5EF4-FFF2-40B4-BE49-F238E27FC236}">
                <a16:creationId xmlns:a16="http://schemas.microsoft.com/office/drawing/2014/main" id="{C3E26197-E946-D063-93ED-0ABA252628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23379" y="1020702"/>
            <a:ext cx="2240216" cy="2240216"/>
          </a:xfrm>
          <a:prstGeom prst="rect">
            <a:avLst/>
          </a:prstGeom>
        </p:spPr>
      </p:pic>
      <p:pic>
        <p:nvPicPr>
          <p:cNvPr id="7" name="Graphique 6">
            <a:extLst>
              <a:ext uri="{FF2B5EF4-FFF2-40B4-BE49-F238E27FC236}">
                <a16:creationId xmlns:a16="http://schemas.microsoft.com/office/drawing/2014/main" id="{8DB2E064-0B1C-D40B-11B4-5FA1F64FE98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50927" y="2059160"/>
            <a:ext cx="2240216" cy="2240216"/>
          </a:xfrm>
          <a:prstGeom prst="rect">
            <a:avLst/>
          </a:prstGeom>
        </p:spPr>
      </p:pic>
      <p:pic>
        <p:nvPicPr>
          <p:cNvPr id="9" name="Graphique 8">
            <a:extLst>
              <a:ext uri="{FF2B5EF4-FFF2-40B4-BE49-F238E27FC236}">
                <a16:creationId xmlns:a16="http://schemas.microsoft.com/office/drawing/2014/main" id="{F637D08F-A237-60F5-6DB6-4257A2413D6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578475" y="1020702"/>
            <a:ext cx="2240216" cy="2240216"/>
          </a:xfrm>
          <a:prstGeom prst="rect">
            <a:avLst/>
          </a:prstGeom>
        </p:spPr>
      </p:pic>
      <p:pic>
        <p:nvPicPr>
          <p:cNvPr id="10" name="Graphique 9">
            <a:extLst>
              <a:ext uri="{FF2B5EF4-FFF2-40B4-BE49-F238E27FC236}">
                <a16:creationId xmlns:a16="http://schemas.microsoft.com/office/drawing/2014/main" id="{0AA83A1F-475F-929C-6D64-0F28ED664B6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578475" y="3124200"/>
            <a:ext cx="2240216" cy="2240216"/>
          </a:xfrm>
          <a:prstGeom prst="rect">
            <a:avLst/>
          </a:prstGeom>
        </p:spPr>
      </p:pic>
      <p:sp>
        <p:nvSpPr>
          <p:cNvPr id="12" name="ZoneTexte 11">
            <a:extLst>
              <a:ext uri="{FF2B5EF4-FFF2-40B4-BE49-F238E27FC236}">
                <a16:creationId xmlns:a16="http://schemas.microsoft.com/office/drawing/2014/main" id="{84691D6C-211C-242A-7073-2466F106CCD9}"/>
              </a:ext>
            </a:extLst>
          </p:cNvPr>
          <p:cNvSpPr txBox="1"/>
          <p:nvPr/>
        </p:nvSpPr>
        <p:spPr>
          <a:xfrm>
            <a:off x="10259986" y="3086629"/>
            <a:ext cx="1257300" cy="982683"/>
          </a:xfrm>
          <a:prstGeom prst="rect">
            <a:avLst/>
          </a:prstGeom>
          <a:noFill/>
        </p:spPr>
        <p:txBody>
          <a:bodyPr wrap="square" lIns="0" tIns="0" rIns="0" bIns="0" rtlCol="0" anchor="ctr">
            <a:noAutofit/>
          </a:bodyPr>
          <a:lstStyle/>
          <a:p>
            <a:pPr algn="ctr"/>
            <a:r>
              <a:rPr lang="fr-FR" sz="2400" b="1" dirty="0">
                <a:latin typeface="Inter 24pt Black" panose="02000503000000020004" pitchFamily="2" charset="0"/>
                <a:ea typeface="Roboto Black" panose="02000000000000000000" pitchFamily="2" charset="0"/>
                <a:cs typeface="Roboto Black" panose="02000000000000000000" pitchFamily="2" charset="0"/>
              </a:rPr>
              <a:t>1200</a:t>
            </a:r>
          </a:p>
          <a:p>
            <a:pPr algn="ctr"/>
            <a:r>
              <a:rPr lang="fr-FR" sz="900" i="1" dirty="0">
                <a:solidFill>
                  <a:srgbClr val="1F2C38"/>
                </a:solidFill>
                <a:latin typeface="Inter 18pt" panose="02000503000000020004" pitchFamily="2" charset="0"/>
                <a:ea typeface="Inter 18pt" panose="02000503000000020004" pitchFamily="2" charset="0"/>
              </a:rPr>
              <a:t>Collaborateurs en 2024</a:t>
            </a:r>
            <a:endParaRPr lang="fr-FR" sz="900" dirty="0">
              <a:solidFill>
                <a:srgbClr val="1F2C38"/>
              </a:solidFill>
              <a:latin typeface="Inter 18pt" panose="02000503000000020004" pitchFamily="2" charset="0"/>
              <a:ea typeface="Roboto Light"/>
            </a:endParaRPr>
          </a:p>
        </p:txBody>
      </p:sp>
      <p:sp>
        <p:nvSpPr>
          <p:cNvPr id="13" name="ZoneTexte 12">
            <a:extLst>
              <a:ext uri="{FF2B5EF4-FFF2-40B4-BE49-F238E27FC236}">
                <a16:creationId xmlns:a16="http://schemas.microsoft.com/office/drawing/2014/main" id="{CB5F1039-D149-7DEF-BE06-4C98686E9042}"/>
              </a:ext>
            </a:extLst>
          </p:cNvPr>
          <p:cNvSpPr txBox="1"/>
          <p:nvPr/>
        </p:nvSpPr>
        <p:spPr>
          <a:xfrm>
            <a:off x="8277041" y="2032499"/>
            <a:ext cx="1510792" cy="982683"/>
          </a:xfrm>
          <a:prstGeom prst="rect">
            <a:avLst/>
          </a:prstGeom>
          <a:noFill/>
        </p:spPr>
        <p:txBody>
          <a:bodyPr wrap="square" lIns="0" tIns="0" rIns="0" bIns="0" rtlCol="0" anchor="ctr">
            <a:noAutofit/>
          </a:bodyPr>
          <a:lstStyle/>
          <a:p>
            <a:pPr algn="ctr"/>
            <a:r>
              <a:rPr lang="fr-FR" sz="2400" b="1" dirty="0">
                <a:solidFill>
                  <a:srgbClr val="1F2C38"/>
                </a:solidFill>
                <a:latin typeface="Inter 24pt Black" panose="02000503000000020004" pitchFamily="2" charset="0"/>
                <a:ea typeface="Roboto Black" panose="02000000000000000000" pitchFamily="2" charset="0"/>
                <a:cs typeface="Roboto Black" panose="02000000000000000000" pitchFamily="2" charset="0"/>
              </a:rPr>
              <a:t>100,3</a:t>
            </a:r>
            <a:endParaRPr lang="fr-FR" sz="2400" dirty="0">
              <a:solidFill>
                <a:srgbClr val="000000"/>
              </a:solidFill>
              <a:latin typeface="Inter 24pt Black" panose="02000503000000020004" pitchFamily="2" charset="0"/>
              <a:ea typeface="Roboto Black" panose="02000000000000000000" pitchFamily="2" charset="0"/>
              <a:cs typeface="Roboto Black" panose="02000000000000000000" pitchFamily="2" charset="0"/>
            </a:endParaRPr>
          </a:p>
          <a:p>
            <a:pPr algn="ctr"/>
            <a:r>
              <a:rPr lang="fr-FR" sz="900" i="1" dirty="0">
                <a:solidFill>
                  <a:srgbClr val="1F2C38"/>
                </a:solidFill>
                <a:latin typeface="Inter 18pt" panose="02000503000000020004" pitchFamily="2" charset="0"/>
                <a:ea typeface="Inter 18pt" panose="02000503000000020004" pitchFamily="2" charset="0"/>
              </a:rPr>
              <a:t>millions d’euros </a:t>
            </a:r>
            <a:br>
              <a:rPr lang="fr-FR" sz="900" i="1" dirty="0">
                <a:solidFill>
                  <a:srgbClr val="1F2C38"/>
                </a:solidFill>
                <a:latin typeface="Inter 18pt" panose="02000503000000020004" pitchFamily="2" charset="0"/>
                <a:ea typeface="Inter 18pt" panose="02000503000000020004" pitchFamily="2" charset="0"/>
              </a:rPr>
            </a:br>
            <a:r>
              <a:rPr lang="fr-FR" sz="900" i="1" dirty="0">
                <a:solidFill>
                  <a:srgbClr val="1F2C38"/>
                </a:solidFill>
                <a:latin typeface="Inter 18pt" panose="02000503000000020004" pitchFamily="2" charset="0"/>
                <a:ea typeface="Inter 18pt" panose="02000503000000020004" pitchFamily="2" charset="0"/>
              </a:rPr>
              <a:t> de chiffre d’affaires en 2024</a:t>
            </a:r>
          </a:p>
        </p:txBody>
      </p:sp>
      <p:pic>
        <p:nvPicPr>
          <p:cNvPr id="34" name="Graphique 33" descr="Mille avec un remplissage uni">
            <a:extLst>
              <a:ext uri="{FF2B5EF4-FFF2-40B4-BE49-F238E27FC236}">
                <a16:creationId xmlns:a16="http://schemas.microsoft.com/office/drawing/2014/main" id="{ADDC7470-24FB-4158-B494-D470C0D11CE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773371" y="1501576"/>
            <a:ext cx="530545" cy="530545"/>
          </a:xfrm>
          <a:prstGeom prst="rect">
            <a:avLst/>
          </a:prstGeom>
        </p:spPr>
      </p:pic>
      <p:pic>
        <p:nvPicPr>
          <p:cNvPr id="35" name="Graphique 34" descr="Public cible avec un remplissage uni">
            <a:extLst>
              <a:ext uri="{FF2B5EF4-FFF2-40B4-BE49-F238E27FC236}">
                <a16:creationId xmlns:a16="http://schemas.microsoft.com/office/drawing/2014/main" id="{948886B0-E9B9-7D5B-22D3-DCD65775E5C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584129" y="2599308"/>
            <a:ext cx="571122" cy="571122"/>
          </a:xfrm>
          <a:prstGeom prst="rect">
            <a:avLst/>
          </a:prstGeom>
        </p:spPr>
      </p:pic>
      <p:sp>
        <p:nvSpPr>
          <p:cNvPr id="37" name="ZoneTexte 36">
            <a:extLst>
              <a:ext uri="{FF2B5EF4-FFF2-40B4-BE49-F238E27FC236}">
                <a16:creationId xmlns:a16="http://schemas.microsoft.com/office/drawing/2014/main" id="{8E7C5858-A0B2-2102-10C9-DB79AAB3F860}"/>
              </a:ext>
            </a:extLst>
          </p:cNvPr>
          <p:cNvSpPr txBox="1"/>
          <p:nvPr/>
        </p:nvSpPr>
        <p:spPr>
          <a:xfrm>
            <a:off x="8540127" y="1899998"/>
            <a:ext cx="1006720" cy="302476"/>
          </a:xfrm>
          <a:prstGeom prst="rect">
            <a:avLst/>
          </a:prstGeom>
          <a:noFill/>
        </p:spPr>
        <p:txBody>
          <a:bodyPr wrap="square" lIns="0" tIns="0" rIns="0" bIns="0" rtlCol="0" anchor="ctr">
            <a:noAutofit/>
          </a:bodyPr>
          <a:lstStyle/>
          <a:p>
            <a:pPr algn="ctr"/>
            <a:r>
              <a:rPr lang="fr-FR" sz="900" i="1" dirty="0">
                <a:solidFill>
                  <a:srgbClr val="1F2C38"/>
                </a:solidFill>
                <a:latin typeface="Inter 18pt" panose="02000503000000020004" pitchFamily="2" charset="0"/>
                <a:ea typeface="Inter 18pt" panose="02000503000000020004" pitchFamily="2" charset="0"/>
              </a:rPr>
              <a:t>Objectif :</a:t>
            </a:r>
          </a:p>
        </p:txBody>
      </p:sp>
      <p:sp>
        <p:nvSpPr>
          <p:cNvPr id="38" name="ZoneTexte 37">
            <a:extLst>
              <a:ext uri="{FF2B5EF4-FFF2-40B4-BE49-F238E27FC236}">
                <a16:creationId xmlns:a16="http://schemas.microsoft.com/office/drawing/2014/main" id="{1AEF77F1-0868-ED4D-CF44-1ADBC3010C18}"/>
              </a:ext>
            </a:extLst>
          </p:cNvPr>
          <p:cNvSpPr txBox="1"/>
          <p:nvPr/>
        </p:nvSpPr>
        <p:spPr>
          <a:xfrm>
            <a:off x="10367675" y="3028030"/>
            <a:ext cx="1006720" cy="302476"/>
          </a:xfrm>
          <a:prstGeom prst="rect">
            <a:avLst/>
          </a:prstGeom>
          <a:noFill/>
        </p:spPr>
        <p:txBody>
          <a:bodyPr wrap="square" lIns="0" tIns="0" rIns="0" bIns="0" rtlCol="0" anchor="ctr">
            <a:noAutofit/>
          </a:bodyPr>
          <a:lstStyle/>
          <a:p>
            <a:pPr algn="ctr"/>
            <a:r>
              <a:rPr lang="fr-FR" sz="900" i="1" dirty="0">
                <a:solidFill>
                  <a:srgbClr val="1F2C38"/>
                </a:solidFill>
                <a:latin typeface="Inter 18pt" panose="02000503000000020004" pitchFamily="2" charset="0"/>
                <a:ea typeface="Inter 18pt" panose="02000503000000020004" pitchFamily="2" charset="0"/>
              </a:rPr>
              <a:t>Objectif :</a:t>
            </a:r>
          </a:p>
        </p:txBody>
      </p:sp>
      <p:sp>
        <p:nvSpPr>
          <p:cNvPr id="42" name="ZoneTexte 41">
            <a:extLst>
              <a:ext uri="{FF2B5EF4-FFF2-40B4-BE49-F238E27FC236}">
                <a16:creationId xmlns:a16="http://schemas.microsoft.com/office/drawing/2014/main" id="{2EA5C8C0-997F-3909-9BD1-4A5F389B9037}"/>
              </a:ext>
            </a:extLst>
          </p:cNvPr>
          <p:cNvSpPr txBox="1"/>
          <p:nvPr/>
        </p:nvSpPr>
        <p:spPr>
          <a:xfrm>
            <a:off x="10020276" y="1388976"/>
            <a:ext cx="1691523" cy="400110"/>
          </a:xfrm>
          <a:prstGeom prst="rect">
            <a:avLst/>
          </a:prstGeom>
          <a:noFill/>
        </p:spPr>
        <p:txBody>
          <a:bodyPr wrap="square">
            <a:spAutoFit/>
          </a:bodyPr>
          <a:lstStyle/>
          <a:p>
            <a:pPr algn="ctr"/>
            <a:r>
              <a:rPr lang="fr-FR" sz="2000" dirty="0" err="1">
                <a:solidFill>
                  <a:srgbClr val="000000"/>
                </a:solidFill>
                <a:latin typeface="Inter 24pt" panose="02000503000000020004" pitchFamily="2" charset="0"/>
                <a:ea typeface="+mj-ea"/>
                <a:cs typeface="+mj-cs"/>
              </a:rPr>
              <a:t>Catamania</a:t>
            </a:r>
            <a:endParaRPr lang="fr-FR" sz="2000" dirty="0">
              <a:solidFill>
                <a:srgbClr val="000000"/>
              </a:solidFill>
              <a:latin typeface="Inter 24pt" panose="02000503000000020004" pitchFamily="2" charset="0"/>
              <a:ea typeface="+mj-ea"/>
              <a:cs typeface="+mj-cs"/>
            </a:endParaRPr>
          </a:p>
        </p:txBody>
      </p:sp>
    </p:spTree>
    <p:extLst>
      <p:ext uri="{BB962C8B-B14F-4D97-AF65-F5344CB8AC3E}">
        <p14:creationId xmlns:p14="http://schemas.microsoft.com/office/powerpoint/2010/main" val="2738132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9125DF-D48F-806E-2F8D-FF76DD8D8537}"/>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14021BDF-AB47-10CE-A423-21BF677CE863}"/>
              </a:ext>
            </a:extLst>
          </p:cNvPr>
          <p:cNvSpPr>
            <a:spLocks noGrp="1"/>
          </p:cNvSpPr>
          <p:nvPr>
            <p:ph type="title"/>
          </p:nvPr>
        </p:nvSpPr>
        <p:spPr/>
        <p:txBody>
          <a:bodyPr/>
          <a:lstStyle/>
          <a:p>
            <a:r>
              <a:rPr lang="fr-FR" dirty="0"/>
              <a:t>Principes et apports du </a:t>
            </a:r>
            <a:r>
              <a:rPr lang="fr-FR" dirty="0" err="1"/>
              <a:t>devops</a:t>
            </a:r>
            <a:endParaRPr lang="fr-FR" dirty="0"/>
          </a:p>
        </p:txBody>
      </p:sp>
      <p:pic>
        <p:nvPicPr>
          <p:cNvPr id="16" name="Graphique 15">
            <a:extLst>
              <a:ext uri="{FF2B5EF4-FFF2-40B4-BE49-F238E27FC236}">
                <a16:creationId xmlns:a16="http://schemas.microsoft.com/office/drawing/2014/main" id="{B847459D-D150-E69E-9C49-FDB710E825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23379" y="1020702"/>
            <a:ext cx="2240216" cy="2240216"/>
          </a:xfrm>
          <a:prstGeom prst="rect">
            <a:avLst/>
          </a:prstGeom>
        </p:spPr>
      </p:pic>
      <p:pic>
        <p:nvPicPr>
          <p:cNvPr id="17" name="Graphique 16">
            <a:extLst>
              <a:ext uri="{FF2B5EF4-FFF2-40B4-BE49-F238E27FC236}">
                <a16:creationId xmlns:a16="http://schemas.microsoft.com/office/drawing/2014/main" id="{06676B15-1EE9-4AD7-371A-F734900BFC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23379" y="3124200"/>
            <a:ext cx="2240216" cy="2240216"/>
          </a:xfrm>
          <a:prstGeom prst="rect">
            <a:avLst/>
          </a:prstGeom>
        </p:spPr>
      </p:pic>
      <p:pic>
        <p:nvPicPr>
          <p:cNvPr id="18" name="Graphique 17">
            <a:extLst>
              <a:ext uri="{FF2B5EF4-FFF2-40B4-BE49-F238E27FC236}">
                <a16:creationId xmlns:a16="http://schemas.microsoft.com/office/drawing/2014/main" id="{3E92426C-B58D-CA38-90A4-31C34151153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50927" y="2059160"/>
            <a:ext cx="2240216" cy="2240216"/>
          </a:xfrm>
          <a:prstGeom prst="rect">
            <a:avLst/>
          </a:prstGeom>
        </p:spPr>
      </p:pic>
      <p:pic>
        <p:nvPicPr>
          <p:cNvPr id="19" name="Graphique 18">
            <a:extLst>
              <a:ext uri="{FF2B5EF4-FFF2-40B4-BE49-F238E27FC236}">
                <a16:creationId xmlns:a16="http://schemas.microsoft.com/office/drawing/2014/main" id="{6002BE76-F961-9D7C-4858-319EA1F1649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50927" y="4162658"/>
            <a:ext cx="2240216" cy="2240216"/>
          </a:xfrm>
          <a:prstGeom prst="rect">
            <a:avLst/>
          </a:prstGeom>
        </p:spPr>
      </p:pic>
      <p:pic>
        <p:nvPicPr>
          <p:cNvPr id="20" name="Graphique 19">
            <a:extLst>
              <a:ext uri="{FF2B5EF4-FFF2-40B4-BE49-F238E27FC236}">
                <a16:creationId xmlns:a16="http://schemas.microsoft.com/office/drawing/2014/main" id="{97620CB6-06A2-BD62-1E7A-587DEB98386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163595" y="816789"/>
            <a:ext cx="1318854" cy="1318854"/>
          </a:xfrm>
          <a:prstGeom prst="rect">
            <a:avLst/>
          </a:prstGeom>
        </p:spPr>
      </p:pic>
      <p:pic>
        <p:nvPicPr>
          <p:cNvPr id="21" name="Graphique 20">
            <a:extLst>
              <a:ext uri="{FF2B5EF4-FFF2-40B4-BE49-F238E27FC236}">
                <a16:creationId xmlns:a16="http://schemas.microsoft.com/office/drawing/2014/main" id="{94B3E51A-B6AE-F594-EC3A-3864C92C714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578475" y="3124200"/>
            <a:ext cx="2240216" cy="2240216"/>
          </a:xfrm>
          <a:prstGeom prst="rect">
            <a:avLst/>
          </a:prstGeom>
        </p:spPr>
      </p:pic>
      <p:sp>
        <p:nvSpPr>
          <p:cNvPr id="31" name="Titre 1">
            <a:extLst>
              <a:ext uri="{FF2B5EF4-FFF2-40B4-BE49-F238E27FC236}">
                <a16:creationId xmlns:a16="http://schemas.microsoft.com/office/drawing/2014/main" id="{AA45292A-60D7-174C-D3EA-0EF4D0B22BED}"/>
              </a:ext>
            </a:extLst>
          </p:cNvPr>
          <p:cNvSpPr txBox="1">
            <a:spLocks/>
          </p:cNvSpPr>
          <p:nvPr/>
        </p:nvSpPr>
        <p:spPr>
          <a:xfrm>
            <a:off x="433357" y="1342120"/>
            <a:ext cx="7770537" cy="4616672"/>
          </a:xfrm>
          <a:prstGeom prst="rect">
            <a:avLst/>
          </a:prstGeom>
        </p:spPr>
        <p:txBody>
          <a:bodyPr vert="horz" lIns="0" tIns="0" rIns="0" bIns="0" rtlCol="0" anchor="ctr" anchorCtr="0">
            <a:noAutofit/>
          </a:bodyPr>
          <a:lstStyle>
            <a:lvl1pPr algn="l" defTabSz="457200" rtl="0" eaLnBrk="1" latinLnBrk="0" hangingPunct="1">
              <a:spcBef>
                <a:spcPct val="0"/>
              </a:spcBef>
              <a:buNone/>
              <a:defRPr sz="2400" kern="1200" baseline="0">
                <a:solidFill>
                  <a:schemeClr val="bg1"/>
                </a:solidFill>
                <a:latin typeface="Nunito ExtraLight" panose="00000300000000000000" pitchFamily="2" charset="0"/>
                <a:ea typeface="+mj-ea"/>
                <a:cs typeface="+mj-cs"/>
              </a:defRPr>
            </a:lvl1pPr>
          </a:lstStyle>
          <a:p>
            <a:pPr marL="0" indent="0">
              <a:buNone/>
            </a:pPr>
            <a:r>
              <a:rPr lang="fr-FR" sz="1200" dirty="0">
                <a:solidFill>
                  <a:srgbClr val="000000"/>
                </a:solidFill>
                <a:latin typeface="Inter 24pt" panose="02000503000000020004" pitchFamily="2" charset="0"/>
              </a:rPr>
              <a:t>Le </a:t>
            </a:r>
            <a:r>
              <a:rPr lang="fr-FR" sz="1200" dirty="0" err="1">
                <a:solidFill>
                  <a:srgbClr val="000000"/>
                </a:solidFill>
                <a:latin typeface="Inter 24pt" panose="02000503000000020004" pitchFamily="2" charset="0"/>
              </a:rPr>
              <a:t>Devops</a:t>
            </a:r>
            <a:r>
              <a:rPr lang="fr-FR" sz="1200" dirty="0">
                <a:solidFill>
                  <a:srgbClr val="000000"/>
                </a:solidFill>
                <a:latin typeface="Inter 24pt" panose="02000503000000020004" pitchFamily="2" charset="0"/>
              </a:rPr>
              <a:t> est l’art de faire un outil  ,  qui ne produit pas de code , mais permet produire plus rapidement et de meilleure qualité. </a:t>
            </a:r>
          </a:p>
          <a:p>
            <a:pPr marL="0" indent="0">
              <a:buNone/>
            </a:pPr>
            <a:endParaRPr lang="fr-FR" sz="1200" dirty="0">
              <a:solidFill>
                <a:srgbClr val="000000"/>
              </a:solidFill>
              <a:latin typeface="Inter 24pt" panose="02000503000000020004" pitchFamily="2" charset="0"/>
            </a:endParaRPr>
          </a:p>
          <a:p>
            <a:pPr marL="0" indent="0">
              <a:buNone/>
            </a:pPr>
            <a:r>
              <a:rPr lang="fr-FR" sz="1200" dirty="0">
                <a:solidFill>
                  <a:srgbClr val="000000"/>
                </a:solidFill>
                <a:latin typeface="Inter 24pt" panose="02000503000000020004" pitchFamily="2" charset="0"/>
              </a:rPr>
              <a:t>Dans le domaine de la gestion du code la palme incontestée revient certainement à GIT </a:t>
            </a:r>
            <a:br>
              <a:rPr lang="fr-FR" sz="1200" dirty="0">
                <a:solidFill>
                  <a:srgbClr val="000000"/>
                </a:solidFill>
                <a:latin typeface="Inter 24pt" panose="02000503000000020004" pitchFamily="2" charset="0"/>
              </a:rPr>
            </a:br>
            <a:endParaRPr lang="fr-FR" sz="1200" dirty="0">
              <a:solidFill>
                <a:srgbClr val="000000"/>
              </a:solidFill>
              <a:latin typeface="Inter 24pt" panose="02000503000000020004" pitchFamily="2" charset="0"/>
            </a:endParaRPr>
          </a:p>
          <a:p>
            <a:pPr marL="0" indent="0">
              <a:buNone/>
            </a:pPr>
            <a:r>
              <a:rPr lang="fr-FR" sz="1200" dirty="0">
                <a:solidFill>
                  <a:srgbClr val="000000"/>
                </a:solidFill>
                <a:latin typeface="Inter 24pt" panose="02000503000000020004" pitchFamily="2" charset="0"/>
              </a:rPr>
              <a:t>Mais d’autres domaines sont apparu , ’est plus large avec des outils qui permettent , avec du code , de façonner des serveurs et les répliquer à loisirs </a:t>
            </a:r>
          </a:p>
          <a:p>
            <a:pPr marL="0" indent="0">
              <a:buNone/>
            </a:pPr>
            <a:endParaRPr lang="fr-FR" sz="1200" dirty="0">
              <a:solidFill>
                <a:srgbClr val="000000"/>
              </a:solidFill>
              <a:latin typeface="Inter 24pt" panose="02000503000000020004" pitchFamily="2" charset="0"/>
            </a:endParaRPr>
          </a:p>
          <a:p>
            <a:pPr marL="0" indent="0">
              <a:buNone/>
            </a:pPr>
            <a:r>
              <a:rPr lang="fr-FR" sz="1200" dirty="0">
                <a:solidFill>
                  <a:srgbClr val="000000"/>
                </a:solidFill>
                <a:latin typeface="Inter 24pt" panose="02000503000000020004" pitchFamily="2" charset="0"/>
              </a:rPr>
              <a:t>Un ROI proportionnel à la fréquence du processus automatisé et à  durée du projet:</a:t>
            </a:r>
            <a:br>
              <a:rPr lang="fr-FR" sz="1200" dirty="0">
                <a:solidFill>
                  <a:srgbClr val="000000"/>
                </a:solidFill>
                <a:latin typeface="Inter 24pt" panose="02000503000000020004" pitchFamily="2" charset="0"/>
              </a:rPr>
            </a:br>
            <a:r>
              <a:rPr lang="fr-FR" sz="1200" dirty="0">
                <a:solidFill>
                  <a:srgbClr val="000000"/>
                </a:solidFill>
                <a:latin typeface="Inter 24pt" panose="02000503000000020004" pitchFamily="2" charset="0"/>
              </a:rPr>
              <a:t> c’est l’automatisation , le processus si il est bien fait tourne tout seul </a:t>
            </a:r>
            <a:r>
              <a:rPr lang="fr-FR" sz="1200" dirty="0" err="1">
                <a:solidFill>
                  <a:srgbClr val="000000"/>
                </a:solidFill>
                <a:latin typeface="Inter 24pt" panose="02000503000000020004" pitchFamily="2" charset="0"/>
              </a:rPr>
              <a:t>aprés</a:t>
            </a:r>
            <a:endParaRPr lang="fr-FR" sz="1200" dirty="0">
              <a:solidFill>
                <a:srgbClr val="000000"/>
              </a:solidFill>
              <a:latin typeface="Inter 24pt" panose="02000503000000020004" pitchFamily="2" charset="0"/>
            </a:endParaRPr>
          </a:p>
          <a:p>
            <a:pPr marL="0" indent="0">
              <a:buNone/>
            </a:pPr>
            <a:endParaRPr lang="fr-FR" sz="1200" dirty="0">
              <a:solidFill>
                <a:srgbClr val="000000"/>
              </a:solidFill>
              <a:latin typeface="Inter 24pt" panose="02000503000000020004" pitchFamily="2" charset="0"/>
            </a:endParaRPr>
          </a:p>
          <a:p>
            <a:pPr marL="0" indent="0">
              <a:buNone/>
            </a:pPr>
            <a:r>
              <a:rPr lang="fr-FR" sz="1200" dirty="0">
                <a:solidFill>
                  <a:schemeClr val="tx2"/>
                </a:solidFill>
                <a:latin typeface="Inter" panose="02000503000000020004" pitchFamily="50" charset="0"/>
              </a:rPr>
              <a:t>En rapprochant leurs compétences , il encourage la collaboration entre les Dev et les Ops (admin </a:t>
            </a:r>
            <a:r>
              <a:rPr lang="fr-FR" sz="1200" dirty="0" err="1">
                <a:solidFill>
                  <a:schemeClr val="tx2"/>
                </a:solidFill>
                <a:latin typeface="Inter" panose="02000503000000020004" pitchFamily="50" charset="0"/>
              </a:rPr>
              <a:t>sys</a:t>
            </a:r>
            <a:r>
              <a:rPr lang="fr-FR" sz="1200" dirty="0">
                <a:solidFill>
                  <a:schemeClr val="tx2"/>
                </a:solidFill>
                <a:latin typeface="Inter" panose="02000503000000020004" pitchFamily="50" charset="0"/>
              </a:rPr>
              <a:t>) </a:t>
            </a:r>
          </a:p>
          <a:p>
            <a:pPr marL="0" indent="0">
              <a:buNone/>
            </a:pPr>
            <a:endParaRPr lang="fr-FR" sz="1200" dirty="0">
              <a:solidFill>
                <a:schemeClr val="tx2"/>
              </a:solidFill>
              <a:latin typeface="Inter" panose="02000503000000020004" pitchFamily="50" charset="0"/>
            </a:endParaRPr>
          </a:p>
          <a:p>
            <a:pPr marL="0" indent="0">
              <a:buNone/>
            </a:pPr>
            <a:br>
              <a:rPr lang="fr-FR" sz="1200" dirty="0">
                <a:solidFill>
                  <a:schemeClr val="tx2"/>
                </a:solidFill>
                <a:latin typeface="Inter" panose="02000503000000020004" pitchFamily="50" charset="0"/>
              </a:rPr>
            </a:br>
            <a:br>
              <a:rPr lang="fr-FR" sz="1200" dirty="0">
                <a:solidFill>
                  <a:schemeClr val="tx2"/>
                </a:solidFill>
                <a:latin typeface="Inter" panose="02000503000000020004" pitchFamily="50" charset="0"/>
              </a:rPr>
            </a:br>
            <a:r>
              <a:rPr lang="fr-FR" sz="1200" dirty="0">
                <a:solidFill>
                  <a:schemeClr val="tx2"/>
                </a:solidFill>
                <a:latin typeface="Inter" panose="02000503000000020004" pitchFamily="50" charset="0"/>
              </a:rPr>
              <a:t>Un </a:t>
            </a:r>
            <a:r>
              <a:rPr lang="fr-FR" sz="1200" dirty="0" err="1">
                <a:solidFill>
                  <a:schemeClr val="tx2"/>
                </a:solidFill>
                <a:latin typeface="Inter" panose="02000503000000020004" pitchFamily="50" charset="0"/>
              </a:rPr>
              <a:t>dockerFile</a:t>
            </a:r>
            <a:r>
              <a:rPr lang="fr-FR" sz="1200" dirty="0">
                <a:solidFill>
                  <a:schemeClr val="tx2"/>
                </a:solidFill>
                <a:latin typeface="Inter" panose="02000503000000020004" pitchFamily="50" charset="0"/>
              </a:rPr>
              <a:t> permet au dev d’utiliser une machine dont il choisit à loisir la configuration.</a:t>
            </a:r>
            <a:br>
              <a:rPr lang="fr-FR" sz="1200" dirty="0">
                <a:solidFill>
                  <a:schemeClr val="tx2"/>
                </a:solidFill>
                <a:latin typeface="Inter" panose="02000503000000020004" pitchFamily="50" charset="0"/>
              </a:rPr>
            </a:br>
            <a:br>
              <a:rPr lang="fr-FR" sz="1200" dirty="0">
                <a:solidFill>
                  <a:schemeClr val="tx2"/>
                </a:solidFill>
                <a:latin typeface="Inter" panose="02000503000000020004" pitchFamily="50" charset="0"/>
              </a:rPr>
            </a:br>
            <a:r>
              <a:rPr lang="fr-FR" sz="1200" dirty="0">
                <a:hlinkClick r:id="rId15"/>
              </a:rPr>
              <a:t>https://martinfowler.com/bliki/DevOpsCulture.html</a:t>
            </a:r>
            <a:endParaRPr lang="fr-FR" sz="1200" dirty="0">
              <a:solidFill>
                <a:schemeClr val="tx2"/>
              </a:solidFill>
              <a:latin typeface="Inter" panose="02000503000000020004" pitchFamily="50" charset="0"/>
            </a:endParaRPr>
          </a:p>
          <a:p>
            <a:pPr>
              <a:lnSpc>
                <a:spcPts val="2300"/>
              </a:lnSpc>
            </a:pPr>
            <a:endParaRPr lang="fr-FR" sz="1200" dirty="0">
              <a:solidFill>
                <a:srgbClr val="000000"/>
              </a:solidFill>
              <a:latin typeface="Inter 24pt Black" panose="02000503000000020004" pitchFamily="2" charset="0"/>
            </a:endParaRPr>
          </a:p>
        </p:txBody>
      </p:sp>
      <p:pic>
        <p:nvPicPr>
          <p:cNvPr id="2" name="Image 1" descr="Une image contenant texte, Police, Graphique, conception&#10;&#10;Description générée automatiquement">
            <a:extLst>
              <a:ext uri="{FF2B5EF4-FFF2-40B4-BE49-F238E27FC236}">
                <a16:creationId xmlns:a16="http://schemas.microsoft.com/office/drawing/2014/main" id="{2EED2452-9B2E-1371-2F1B-3782B1C557D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709324" y="216084"/>
            <a:ext cx="1279226" cy="336638"/>
          </a:xfrm>
          <a:prstGeom prst="rect">
            <a:avLst/>
          </a:prstGeom>
        </p:spPr>
      </p:pic>
      <p:pic>
        <p:nvPicPr>
          <p:cNvPr id="1026" name="Picture 2">
            <a:extLst>
              <a:ext uri="{FF2B5EF4-FFF2-40B4-BE49-F238E27FC236}">
                <a16:creationId xmlns:a16="http://schemas.microsoft.com/office/drawing/2014/main" id="{6C55DCCC-CAC7-A93A-D4F1-48462A59B78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244797" y="1342120"/>
            <a:ext cx="1597380" cy="159738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8" descr="Docker Logo - Docker Logo with Whale and Containers - CleanPNG / KissPNG">
            <a:extLst>
              <a:ext uri="{FF2B5EF4-FFF2-40B4-BE49-F238E27FC236}">
                <a16:creationId xmlns:a16="http://schemas.microsoft.com/office/drawing/2014/main" id="{4D602E46-54C2-D44D-CCA5-7FD9D270B6E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7" name="Image 6" descr="Une image contenant Graphique, Police, texte, graphisme&#10;&#10;Description générée automatiquement">
            <a:extLst>
              <a:ext uri="{FF2B5EF4-FFF2-40B4-BE49-F238E27FC236}">
                <a16:creationId xmlns:a16="http://schemas.microsoft.com/office/drawing/2014/main" id="{3FD4DB92-4C06-09FF-9584-C6A06E646A0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04498" y="2430721"/>
            <a:ext cx="1386957" cy="1386957"/>
          </a:xfrm>
          <a:prstGeom prst="rect">
            <a:avLst/>
          </a:prstGeom>
        </p:spPr>
      </p:pic>
      <p:pic>
        <p:nvPicPr>
          <p:cNvPr id="11" name="Image 10" descr="Une image contenant clipart, illustration, Dessin animé, sourire&#10;&#10;Description générée automatiquement">
            <a:extLst>
              <a:ext uri="{FF2B5EF4-FFF2-40B4-BE49-F238E27FC236}">
                <a16:creationId xmlns:a16="http://schemas.microsoft.com/office/drawing/2014/main" id="{58853691-3D37-F5E6-B016-374A094C9A9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098747" y="4414215"/>
            <a:ext cx="1544576" cy="1544576"/>
          </a:xfrm>
          <a:prstGeom prst="rect">
            <a:avLst/>
          </a:prstGeom>
        </p:spPr>
      </p:pic>
      <p:pic>
        <p:nvPicPr>
          <p:cNvPr id="13" name="Image 12" descr="Une image contenant Graphique, symbole, Police, cercle&#10;&#10;Description générée automatiquement">
            <a:extLst>
              <a:ext uri="{FF2B5EF4-FFF2-40B4-BE49-F238E27FC236}">
                <a16:creationId xmlns:a16="http://schemas.microsoft.com/office/drawing/2014/main" id="{1128D568-0306-C7B4-0FCF-0F9A520C0B45}"/>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694821" y="3596717"/>
            <a:ext cx="2713696" cy="1290016"/>
          </a:xfrm>
          <a:prstGeom prst="rect">
            <a:avLst/>
          </a:prstGeom>
        </p:spPr>
      </p:pic>
      <p:pic>
        <p:nvPicPr>
          <p:cNvPr id="15" name="Image 14" descr="Une image contenant noir, obscurité&#10;&#10;Description générée automatiquement">
            <a:extLst>
              <a:ext uri="{FF2B5EF4-FFF2-40B4-BE49-F238E27FC236}">
                <a16:creationId xmlns:a16="http://schemas.microsoft.com/office/drawing/2014/main" id="{3046AF95-665C-8A3F-F2CE-6E3545B6A65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309968" y="960304"/>
            <a:ext cx="1053829" cy="1053829"/>
          </a:xfrm>
          <a:prstGeom prst="rect">
            <a:avLst/>
          </a:prstGeom>
        </p:spPr>
      </p:pic>
    </p:spTree>
    <p:extLst>
      <p:ext uri="{BB962C8B-B14F-4D97-AF65-F5344CB8AC3E}">
        <p14:creationId xmlns:p14="http://schemas.microsoft.com/office/powerpoint/2010/main" val="2971277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67D569-56B6-C225-3DAD-EBF30D47D45D}"/>
              </a:ext>
            </a:extLst>
          </p:cNvPr>
          <p:cNvSpPr>
            <a:spLocks noGrp="1"/>
          </p:cNvSpPr>
          <p:nvPr>
            <p:ph type="title"/>
          </p:nvPr>
        </p:nvSpPr>
        <p:spPr/>
        <p:txBody>
          <a:bodyPr/>
          <a:lstStyle/>
          <a:p>
            <a:r>
              <a:rPr lang="fr-FR" dirty="0"/>
              <a:t>Démos pour le DevOps</a:t>
            </a:r>
          </a:p>
        </p:txBody>
      </p:sp>
      <p:sp>
        <p:nvSpPr>
          <p:cNvPr id="4" name="ZoneTexte 3">
            <a:extLst>
              <a:ext uri="{FF2B5EF4-FFF2-40B4-BE49-F238E27FC236}">
                <a16:creationId xmlns:a16="http://schemas.microsoft.com/office/drawing/2014/main" id="{037A6C5C-F3AB-F6D0-F78D-360D334A93E3}"/>
              </a:ext>
            </a:extLst>
          </p:cNvPr>
          <p:cNvSpPr txBox="1"/>
          <p:nvPr/>
        </p:nvSpPr>
        <p:spPr>
          <a:xfrm>
            <a:off x="444500" y="1378927"/>
            <a:ext cx="8408098" cy="400110"/>
          </a:xfrm>
          <a:prstGeom prst="rect">
            <a:avLst/>
          </a:prstGeom>
          <a:noFill/>
        </p:spPr>
        <p:txBody>
          <a:bodyPr wrap="square">
            <a:spAutoFit/>
          </a:bodyPr>
          <a:lstStyle/>
          <a:p>
            <a:r>
              <a:rPr lang="fr-FR" sz="2000" dirty="0">
                <a:solidFill>
                  <a:srgbClr val="000000"/>
                </a:solidFill>
                <a:latin typeface="Inter 24pt" panose="02000503000000020004" pitchFamily="2" charset="0"/>
                <a:ea typeface="+mj-ea"/>
                <a:cs typeface="+mj-cs"/>
              </a:rPr>
              <a:t>Comprendre le DevOps : l’exemple du </a:t>
            </a:r>
            <a:r>
              <a:rPr lang="fr-FR" sz="2000" dirty="0" err="1">
                <a:solidFill>
                  <a:srgbClr val="000000"/>
                </a:solidFill>
                <a:latin typeface="Inter 24pt" panose="02000503000000020004" pitchFamily="2" charset="0"/>
                <a:ea typeface="+mj-ea"/>
                <a:cs typeface="+mj-cs"/>
              </a:rPr>
              <a:t>Jenkinsfile</a:t>
            </a:r>
            <a:endParaRPr lang="fr-FR" sz="2000" dirty="0">
              <a:solidFill>
                <a:srgbClr val="000000"/>
              </a:solidFill>
              <a:latin typeface="Inter 24pt" panose="02000503000000020004" pitchFamily="2" charset="0"/>
              <a:ea typeface="+mj-ea"/>
              <a:cs typeface="+mj-cs"/>
            </a:endParaRPr>
          </a:p>
        </p:txBody>
      </p:sp>
      <p:sp>
        <p:nvSpPr>
          <p:cNvPr id="5" name="ZoneTexte 4">
            <a:extLst>
              <a:ext uri="{FF2B5EF4-FFF2-40B4-BE49-F238E27FC236}">
                <a16:creationId xmlns:a16="http://schemas.microsoft.com/office/drawing/2014/main" id="{63805D4E-EBDA-686C-307B-50B4558F90B3}"/>
              </a:ext>
            </a:extLst>
          </p:cNvPr>
          <p:cNvSpPr txBox="1"/>
          <p:nvPr/>
        </p:nvSpPr>
        <p:spPr>
          <a:xfrm>
            <a:off x="444500" y="3897408"/>
            <a:ext cx="8408098" cy="400110"/>
          </a:xfrm>
          <a:prstGeom prst="rect">
            <a:avLst/>
          </a:prstGeom>
          <a:noFill/>
        </p:spPr>
        <p:txBody>
          <a:bodyPr wrap="square">
            <a:spAutoFit/>
          </a:bodyPr>
          <a:lstStyle/>
          <a:p>
            <a:r>
              <a:rPr lang="fr-FR" sz="2000" dirty="0">
                <a:solidFill>
                  <a:srgbClr val="000000"/>
                </a:solidFill>
                <a:latin typeface="Inter 24pt" panose="02000503000000020004" pitchFamily="2" charset="0"/>
                <a:ea typeface="+mj-ea"/>
                <a:cs typeface="+mj-cs"/>
              </a:rPr>
              <a:t>Comprendre le DevOps : l’exemple de l’Infrastructure as Code</a:t>
            </a:r>
          </a:p>
        </p:txBody>
      </p:sp>
      <p:sp>
        <p:nvSpPr>
          <p:cNvPr id="6" name="ZoneTexte 5">
            <a:extLst>
              <a:ext uri="{FF2B5EF4-FFF2-40B4-BE49-F238E27FC236}">
                <a16:creationId xmlns:a16="http://schemas.microsoft.com/office/drawing/2014/main" id="{ED928A4B-8F0F-9B8A-906A-AB253FF7A0DA}"/>
              </a:ext>
            </a:extLst>
          </p:cNvPr>
          <p:cNvSpPr txBox="1"/>
          <p:nvPr/>
        </p:nvSpPr>
        <p:spPr>
          <a:xfrm>
            <a:off x="817964" y="1963137"/>
            <a:ext cx="8408098" cy="400110"/>
          </a:xfrm>
          <a:prstGeom prst="rect">
            <a:avLst/>
          </a:prstGeom>
          <a:noFill/>
        </p:spPr>
        <p:txBody>
          <a:bodyPr wrap="square">
            <a:spAutoFit/>
          </a:bodyPr>
          <a:lstStyle/>
          <a:p>
            <a:pPr marL="342900" indent="-342900">
              <a:buFont typeface="Arial" panose="020B0604020202020204" pitchFamily="34" charset="0"/>
              <a:buChar char="•"/>
            </a:pPr>
            <a:r>
              <a:rPr lang="fr-FR" sz="2000" dirty="0">
                <a:solidFill>
                  <a:srgbClr val="000000"/>
                </a:solidFill>
                <a:latin typeface="Inter 24pt" panose="02000503000000020004" pitchFamily="2" charset="0"/>
                <a:ea typeface="+mj-ea"/>
                <a:cs typeface="+mj-cs"/>
              </a:rPr>
              <a:t>Le CI/CD sans </a:t>
            </a:r>
            <a:r>
              <a:rPr lang="fr-FR" sz="2000" dirty="0" err="1">
                <a:solidFill>
                  <a:srgbClr val="000000"/>
                </a:solidFill>
                <a:latin typeface="Inter 24pt" panose="02000503000000020004" pitchFamily="2" charset="0"/>
                <a:ea typeface="+mj-ea"/>
                <a:cs typeface="+mj-cs"/>
              </a:rPr>
              <a:t>Jenkinsfile</a:t>
            </a:r>
            <a:r>
              <a:rPr lang="fr-FR" sz="2000" dirty="0">
                <a:solidFill>
                  <a:srgbClr val="000000"/>
                </a:solidFill>
                <a:latin typeface="Inter 24pt" panose="02000503000000020004" pitchFamily="2" charset="0"/>
                <a:ea typeface="+mj-ea"/>
                <a:cs typeface="+mj-cs"/>
              </a:rPr>
              <a:t>, et la problématique des équipes Forge : </a:t>
            </a:r>
            <a:r>
              <a:rPr lang="fr-FR" sz="2000" dirty="0">
                <a:solidFill>
                  <a:srgbClr val="000000"/>
                </a:solidFill>
                <a:latin typeface="Inter 24pt" panose="02000503000000020004" pitchFamily="2" charset="0"/>
                <a:ea typeface="+mj-ea"/>
                <a:cs typeface="+mj-cs"/>
                <a:hlinkClick r:id="rId3"/>
              </a:rPr>
              <a:t>démo</a:t>
            </a:r>
            <a:endParaRPr lang="fr-FR" sz="2000" dirty="0">
              <a:solidFill>
                <a:srgbClr val="000000"/>
              </a:solidFill>
              <a:latin typeface="Inter 24pt" panose="02000503000000020004" pitchFamily="2" charset="0"/>
              <a:ea typeface="+mj-ea"/>
              <a:cs typeface="+mj-cs"/>
            </a:endParaRPr>
          </a:p>
        </p:txBody>
      </p:sp>
      <p:sp>
        <p:nvSpPr>
          <p:cNvPr id="7" name="ZoneTexte 6">
            <a:extLst>
              <a:ext uri="{FF2B5EF4-FFF2-40B4-BE49-F238E27FC236}">
                <a16:creationId xmlns:a16="http://schemas.microsoft.com/office/drawing/2014/main" id="{36B47878-C4E6-4A30-43B6-0AE8EFF8E132}"/>
              </a:ext>
            </a:extLst>
          </p:cNvPr>
          <p:cNvSpPr txBox="1"/>
          <p:nvPr/>
        </p:nvSpPr>
        <p:spPr>
          <a:xfrm>
            <a:off x="817964" y="2491389"/>
            <a:ext cx="8408098" cy="400110"/>
          </a:xfrm>
          <a:prstGeom prst="rect">
            <a:avLst/>
          </a:prstGeom>
          <a:noFill/>
        </p:spPr>
        <p:txBody>
          <a:bodyPr wrap="square">
            <a:spAutoFit/>
          </a:bodyPr>
          <a:lstStyle/>
          <a:p>
            <a:pPr marL="342900" indent="-342900">
              <a:buFont typeface="Arial" panose="020B0604020202020204" pitchFamily="34" charset="0"/>
              <a:buChar char="•"/>
            </a:pPr>
            <a:r>
              <a:rPr lang="fr-FR" sz="2000" dirty="0">
                <a:solidFill>
                  <a:srgbClr val="000000"/>
                </a:solidFill>
                <a:latin typeface="Inter 24pt" panose="02000503000000020004" pitchFamily="2" charset="0"/>
                <a:ea typeface="+mj-ea"/>
                <a:cs typeface="+mj-cs"/>
              </a:rPr>
              <a:t>Le CI/CD avec </a:t>
            </a:r>
            <a:r>
              <a:rPr lang="fr-FR" sz="2000" dirty="0" err="1">
                <a:solidFill>
                  <a:srgbClr val="000000"/>
                </a:solidFill>
                <a:latin typeface="Inter 24pt" panose="02000503000000020004" pitchFamily="2" charset="0"/>
                <a:ea typeface="+mj-ea"/>
                <a:cs typeface="+mj-cs"/>
              </a:rPr>
              <a:t>Jenkinsfile</a:t>
            </a:r>
            <a:r>
              <a:rPr lang="fr-FR" sz="2000" dirty="0">
                <a:solidFill>
                  <a:srgbClr val="000000"/>
                </a:solidFill>
                <a:latin typeface="Inter 24pt" panose="02000503000000020004" pitchFamily="2" charset="0"/>
                <a:ea typeface="+mj-ea"/>
                <a:cs typeface="+mj-cs"/>
              </a:rPr>
              <a:t> : </a:t>
            </a:r>
            <a:r>
              <a:rPr lang="fr-FR" sz="2000" dirty="0">
                <a:solidFill>
                  <a:srgbClr val="000000"/>
                </a:solidFill>
                <a:latin typeface="Inter 24pt" panose="02000503000000020004" pitchFamily="2" charset="0"/>
                <a:ea typeface="+mj-ea"/>
                <a:cs typeface="+mj-cs"/>
                <a:hlinkClick r:id="rId4"/>
              </a:rPr>
              <a:t>démo</a:t>
            </a:r>
            <a:endParaRPr lang="fr-FR" sz="2000" dirty="0">
              <a:solidFill>
                <a:srgbClr val="000000"/>
              </a:solidFill>
              <a:latin typeface="Inter 24pt" panose="02000503000000020004" pitchFamily="2" charset="0"/>
              <a:ea typeface="+mj-ea"/>
              <a:cs typeface="+mj-cs"/>
            </a:endParaRPr>
          </a:p>
        </p:txBody>
      </p:sp>
      <p:sp>
        <p:nvSpPr>
          <p:cNvPr id="8" name="ZoneTexte 7">
            <a:extLst>
              <a:ext uri="{FF2B5EF4-FFF2-40B4-BE49-F238E27FC236}">
                <a16:creationId xmlns:a16="http://schemas.microsoft.com/office/drawing/2014/main" id="{61512995-74BE-F8C7-B41D-F04C6F085105}"/>
              </a:ext>
            </a:extLst>
          </p:cNvPr>
          <p:cNvSpPr txBox="1"/>
          <p:nvPr/>
        </p:nvSpPr>
        <p:spPr>
          <a:xfrm>
            <a:off x="817964" y="4546482"/>
            <a:ext cx="8408098" cy="400110"/>
          </a:xfrm>
          <a:prstGeom prst="rect">
            <a:avLst/>
          </a:prstGeom>
          <a:noFill/>
        </p:spPr>
        <p:txBody>
          <a:bodyPr wrap="square">
            <a:spAutoFit/>
          </a:bodyPr>
          <a:lstStyle/>
          <a:p>
            <a:pPr marL="342900" indent="-342900">
              <a:buFont typeface="Arial" panose="020B0604020202020204" pitchFamily="34" charset="0"/>
              <a:buChar char="•"/>
            </a:pPr>
            <a:r>
              <a:rPr lang="fr-FR" sz="2000" dirty="0">
                <a:solidFill>
                  <a:srgbClr val="000000"/>
                </a:solidFill>
                <a:latin typeface="Inter 24pt" panose="02000503000000020004" pitchFamily="2" charset="0"/>
                <a:ea typeface="+mj-ea"/>
                <a:cs typeface="+mj-cs"/>
              </a:rPr>
              <a:t>L’</a:t>
            </a:r>
            <a:r>
              <a:rPr lang="fr-FR" sz="2000" dirty="0" err="1">
                <a:solidFill>
                  <a:srgbClr val="000000"/>
                </a:solidFill>
                <a:latin typeface="Inter 24pt" panose="02000503000000020004" pitchFamily="2" charset="0"/>
                <a:ea typeface="+mj-ea"/>
                <a:cs typeface="+mj-cs"/>
              </a:rPr>
              <a:t>IaC</a:t>
            </a:r>
            <a:r>
              <a:rPr lang="fr-FR" sz="2000" dirty="0">
                <a:solidFill>
                  <a:srgbClr val="000000"/>
                </a:solidFill>
                <a:latin typeface="Inter 24pt" panose="02000503000000020004" pitchFamily="2" charset="0"/>
                <a:ea typeface="+mj-ea"/>
                <a:cs typeface="+mj-cs"/>
              </a:rPr>
              <a:t> avec Ansible : </a:t>
            </a:r>
            <a:r>
              <a:rPr lang="fr-FR" sz="2000" dirty="0">
                <a:solidFill>
                  <a:srgbClr val="000000"/>
                </a:solidFill>
                <a:latin typeface="Inter 24pt" panose="02000503000000020004" pitchFamily="2" charset="0"/>
                <a:ea typeface="+mj-ea"/>
                <a:cs typeface="+mj-cs"/>
                <a:hlinkClick r:id="rId5"/>
              </a:rPr>
              <a:t>live </a:t>
            </a:r>
            <a:r>
              <a:rPr lang="fr-FR" sz="2000" dirty="0" err="1">
                <a:solidFill>
                  <a:srgbClr val="000000"/>
                </a:solidFill>
                <a:latin typeface="Inter 24pt" panose="02000503000000020004" pitchFamily="2" charset="0"/>
                <a:ea typeface="+mj-ea"/>
                <a:cs typeface="+mj-cs"/>
                <a:hlinkClick r:id="rId5"/>
              </a:rPr>
              <a:t>coding</a:t>
            </a:r>
            <a:endParaRPr lang="fr-FR" sz="2000" dirty="0">
              <a:solidFill>
                <a:srgbClr val="000000"/>
              </a:solidFill>
              <a:latin typeface="Inter 24pt" panose="02000503000000020004" pitchFamily="2" charset="0"/>
              <a:ea typeface="+mj-ea"/>
              <a:cs typeface="+mj-cs"/>
            </a:endParaRPr>
          </a:p>
        </p:txBody>
      </p:sp>
    </p:spTree>
    <p:extLst>
      <p:ext uri="{BB962C8B-B14F-4D97-AF65-F5344CB8AC3E}">
        <p14:creationId xmlns:p14="http://schemas.microsoft.com/office/powerpoint/2010/main" val="277312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B7D731-94B2-8B38-9A53-FE1CB1A749F1}"/>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CB81C3A5-A111-0262-4D22-3B593EDF89E8}"/>
              </a:ext>
            </a:extLst>
          </p:cNvPr>
          <p:cNvSpPr>
            <a:spLocks noGrp="1"/>
          </p:cNvSpPr>
          <p:nvPr>
            <p:ph type="title"/>
          </p:nvPr>
        </p:nvSpPr>
        <p:spPr/>
        <p:txBody>
          <a:bodyPr/>
          <a:lstStyle/>
          <a:p>
            <a:r>
              <a:rPr lang="fr-FR" dirty="0"/>
              <a:t>La machine cible</a:t>
            </a:r>
          </a:p>
        </p:txBody>
      </p:sp>
      <p:pic>
        <p:nvPicPr>
          <p:cNvPr id="18" name="Graphique 17">
            <a:extLst>
              <a:ext uri="{FF2B5EF4-FFF2-40B4-BE49-F238E27FC236}">
                <a16:creationId xmlns:a16="http://schemas.microsoft.com/office/drawing/2014/main" id="{A44182AF-F867-9254-FA53-F28443D3BC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50927" y="2059160"/>
            <a:ext cx="2240216" cy="2240216"/>
          </a:xfrm>
          <a:prstGeom prst="rect">
            <a:avLst/>
          </a:prstGeom>
        </p:spPr>
      </p:pic>
      <p:pic>
        <p:nvPicPr>
          <p:cNvPr id="19" name="Graphique 18">
            <a:extLst>
              <a:ext uri="{FF2B5EF4-FFF2-40B4-BE49-F238E27FC236}">
                <a16:creationId xmlns:a16="http://schemas.microsoft.com/office/drawing/2014/main" id="{5B90F83E-4A0C-71C0-6D64-C89553FAA9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50927" y="4162658"/>
            <a:ext cx="2240216" cy="2240216"/>
          </a:xfrm>
          <a:prstGeom prst="rect">
            <a:avLst/>
          </a:prstGeom>
        </p:spPr>
      </p:pic>
      <p:pic>
        <p:nvPicPr>
          <p:cNvPr id="20" name="Graphique 19">
            <a:extLst>
              <a:ext uri="{FF2B5EF4-FFF2-40B4-BE49-F238E27FC236}">
                <a16:creationId xmlns:a16="http://schemas.microsoft.com/office/drawing/2014/main" id="{6958AD88-FF20-FED7-5C53-FB97CB18B1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578475" y="1020702"/>
            <a:ext cx="2240216" cy="2240216"/>
          </a:xfrm>
          <a:prstGeom prst="rect">
            <a:avLst/>
          </a:prstGeom>
        </p:spPr>
      </p:pic>
      <p:pic>
        <p:nvPicPr>
          <p:cNvPr id="21" name="Graphique 20">
            <a:extLst>
              <a:ext uri="{FF2B5EF4-FFF2-40B4-BE49-F238E27FC236}">
                <a16:creationId xmlns:a16="http://schemas.microsoft.com/office/drawing/2014/main" id="{73E3E24B-D107-64CA-E6F7-3B128A106D2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578475" y="3124200"/>
            <a:ext cx="2240216" cy="2240216"/>
          </a:xfrm>
          <a:prstGeom prst="rect">
            <a:avLst/>
          </a:prstGeom>
        </p:spPr>
      </p:pic>
      <p:sp>
        <p:nvSpPr>
          <p:cNvPr id="31" name="Titre 1">
            <a:extLst>
              <a:ext uri="{FF2B5EF4-FFF2-40B4-BE49-F238E27FC236}">
                <a16:creationId xmlns:a16="http://schemas.microsoft.com/office/drawing/2014/main" id="{D386CAEF-7DA9-F183-5B10-22F1D9806353}"/>
              </a:ext>
            </a:extLst>
          </p:cNvPr>
          <p:cNvSpPr txBox="1">
            <a:spLocks/>
          </p:cNvSpPr>
          <p:nvPr/>
        </p:nvSpPr>
        <p:spPr>
          <a:xfrm>
            <a:off x="440575" y="1143002"/>
            <a:ext cx="7460704" cy="4949085"/>
          </a:xfrm>
          <a:prstGeom prst="rect">
            <a:avLst/>
          </a:prstGeom>
        </p:spPr>
        <p:txBody>
          <a:bodyPr vert="horz" lIns="0" tIns="0" rIns="0" bIns="0" rtlCol="0" anchor="ctr" anchorCtr="0">
            <a:noAutofit/>
          </a:bodyPr>
          <a:lstStyle>
            <a:lvl1pPr algn="l" defTabSz="457200" rtl="0" eaLnBrk="1" latinLnBrk="0" hangingPunct="1">
              <a:spcBef>
                <a:spcPct val="0"/>
              </a:spcBef>
              <a:buNone/>
              <a:defRPr sz="2400" kern="1200" baseline="0">
                <a:solidFill>
                  <a:schemeClr val="bg1"/>
                </a:solidFill>
                <a:latin typeface="Nunito ExtraLight" panose="00000300000000000000" pitchFamily="2" charset="0"/>
                <a:ea typeface="+mj-ea"/>
                <a:cs typeface="+mj-cs"/>
              </a:defRPr>
            </a:lvl1pPr>
          </a:lstStyle>
          <a:p>
            <a:pPr>
              <a:lnSpc>
                <a:spcPts val="2300"/>
              </a:lnSpc>
            </a:pPr>
            <a:endParaRPr lang="fr-FR" dirty="0">
              <a:solidFill>
                <a:srgbClr val="000000"/>
              </a:solidFill>
              <a:latin typeface="Inter 24pt Black" panose="02000503000000020004" pitchFamily="2" charset="0"/>
            </a:endParaRPr>
          </a:p>
        </p:txBody>
      </p:sp>
      <p:pic>
        <p:nvPicPr>
          <p:cNvPr id="2" name="Image 1" descr="Une image contenant texte, Police, Graphique, conception&#10;&#10;Description générée automatiquement">
            <a:extLst>
              <a:ext uri="{FF2B5EF4-FFF2-40B4-BE49-F238E27FC236}">
                <a16:creationId xmlns:a16="http://schemas.microsoft.com/office/drawing/2014/main" id="{BC402172-1122-2AAB-57AA-7DBED2C9E3D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09324" y="216084"/>
            <a:ext cx="1279226" cy="336638"/>
          </a:xfrm>
          <a:prstGeom prst="rect">
            <a:avLst/>
          </a:prstGeom>
        </p:spPr>
      </p:pic>
      <p:sp>
        <p:nvSpPr>
          <p:cNvPr id="3" name="Titre 1">
            <a:extLst>
              <a:ext uri="{FF2B5EF4-FFF2-40B4-BE49-F238E27FC236}">
                <a16:creationId xmlns:a16="http://schemas.microsoft.com/office/drawing/2014/main" id="{6361380A-7666-0ADA-8596-22833E64B69A}"/>
              </a:ext>
            </a:extLst>
          </p:cNvPr>
          <p:cNvSpPr txBox="1">
            <a:spLocks/>
          </p:cNvSpPr>
          <p:nvPr/>
        </p:nvSpPr>
        <p:spPr>
          <a:xfrm>
            <a:off x="347612" y="1106857"/>
            <a:ext cx="7460704" cy="4949085"/>
          </a:xfrm>
          <a:prstGeom prst="rect">
            <a:avLst/>
          </a:prstGeom>
        </p:spPr>
        <p:txBody>
          <a:bodyPr vert="horz" lIns="0" tIns="0" rIns="0" bIns="0" rtlCol="0" anchor="ctr" anchorCtr="0">
            <a:noAutofit/>
          </a:bodyPr>
          <a:lstStyle>
            <a:lvl1pPr algn="l" defTabSz="457200" rtl="0" eaLnBrk="1" latinLnBrk="0" hangingPunct="1">
              <a:spcBef>
                <a:spcPct val="0"/>
              </a:spcBef>
              <a:buNone/>
              <a:defRPr sz="2400" kern="1200" baseline="0">
                <a:solidFill>
                  <a:schemeClr val="bg1"/>
                </a:solidFill>
                <a:latin typeface="Nunito ExtraLight" panose="00000300000000000000" pitchFamily="2" charset="0"/>
                <a:ea typeface="+mj-ea"/>
                <a:cs typeface="+mj-cs"/>
              </a:defRPr>
            </a:lvl1pPr>
          </a:lstStyle>
          <a:p>
            <a:pPr marL="0" indent="0">
              <a:buNone/>
            </a:pPr>
            <a:br>
              <a:rPr lang="fr-FR" sz="1800" dirty="0">
                <a:solidFill>
                  <a:schemeClr val="tx2"/>
                </a:solidFill>
                <a:latin typeface="Inter" panose="02000503000000020004" pitchFamily="50" charset="0"/>
              </a:rPr>
            </a:br>
            <a:endParaRPr lang="fr-FR" sz="1800" dirty="0">
              <a:solidFill>
                <a:schemeClr val="tx2"/>
              </a:solidFill>
              <a:latin typeface="Inter" panose="02000503000000020004" pitchFamily="50" charset="0"/>
            </a:endParaRPr>
          </a:p>
          <a:p>
            <a:pPr>
              <a:lnSpc>
                <a:spcPts val="2300"/>
              </a:lnSpc>
            </a:pPr>
            <a:endParaRPr lang="fr-FR" dirty="0">
              <a:solidFill>
                <a:srgbClr val="000000"/>
              </a:solidFill>
              <a:latin typeface="Inter 24pt Black" panose="02000503000000020004" pitchFamily="2" charset="0"/>
            </a:endParaRPr>
          </a:p>
        </p:txBody>
      </p:sp>
      <p:sp>
        <p:nvSpPr>
          <p:cNvPr id="11" name="AutoShape 2" descr="Why Next.js">
            <a:extLst>
              <a:ext uri="{FF2B5EF4-FFF2-40B4-BE49-F238E27FC236}">
                <a16:creationId xmlns:a16="http://schemas.microsoft.com/office/drawing/2014/main" id="{EA2CE203-5F54-D16E-B3DC-5021AC37EFD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2" name="AutoShape 4" descr="Next JS logo vector">
            <a:extLst>
              <a:ext uri="{FF2B5EF4-FFF2-40B4-BE49-F238E27FC236}">
                <a16:creationId xmlns:a16="http://schemas.microsoft.com/office/drawing/2014/main" id="{6C087768-6A8B-E929-50E1-7042E7423CE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6" name="Image 5" descr="Une image contenant capture d’écran, Caractère coloré, conception&#10;&#10;Description générée automatiquement">
            <a:extLst>
              <a:ext uri="{FF2B5EF4-FFF2-40B4-BE49-F238E27FC236}">
                <a16:creationId xmlns:a16="http://schemas.microsoft.com/office/drawing/2014/main" id="{7E07FC44-CFC7-6DB9-CD2B-808CC639901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01725" y="583057"/>
            <a:ext cx="8886825" cy="5923493"/>
          </a:xfrm>
          <a:prstGeom prst="rect">
            <a:avLst/>
          </a:prstGeom>
        </p:spPr>
      </p:pic>
      <p:pic>
        <p:nvPicPr>
          <p:cNvPr id="8" name="Picture 2">
            <a:extLst>
              <a:ext uri="{FF2B5EF4-FFF2-40B4-BE49-F238E27FC236}">
                <a16:creationId xmlns:a16="http://schemas.microsoft.com/office/drawing/2014/main" id="{480ABF20-0E1F-2207-A761-B22E4FDFB71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46506" y="1943861"/>
            <a:ext cx="726754" cy="726754"/>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9" descr="Une image contenant noir, obscurité&#10;&#10;Description générée automatiquement">
            <a:extLst>
              <a:ext uri="{FF2B5EF4-FFF2-40B4-BE49-F238E27FC236}">
                <a16:creationId xmlns:a16="http://schemas.microsoft.com/office/drawing/2014/main" id="{4D101CA1-B126-8828-1BBF-AC2D13184C9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418103" y="1096732"/>
            <a:ext cx="798422" cy="798422"/>
          </a:xfrm>
          <a:prstGeom prst="rect">
            <a:avLst/>
          </a:prstGeom>
        </p:spPr>
      </p:pic>
      <p:pic>
        <p:nvPicPr>
          <p:cNvPr id="14" name="Image 13" descr="Une image contenant noir, obscurité&#10;&#10;Description générée automatiquement">
            <a:extLst>
              <a:ext uri="{FF2B5EF4-FFF2-40B4-BE49-F238E27FC236}">
                <a16:creationId xmlns:a16="http://schemas.microsoft.com/office/drawing/2014/main" id="{C9CF0F6C-FB27-99E6-FEB1-DA113D443C9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961452" y="2956453"/>
            <a:ext cx="1470605" cy="1039147"/>
          </a:xfrm>
          <a:prstGeom prst="rect">
            <a:avLst/>
          </a:prstGeom>
        </p:spPr>
      </p:pic>
      <p:pic>
        <p:nvPicPr>
          <p:cNvPr id="22" name="Image 21" descr="Une image contenant noir, obscurité&#10;&#10;Description générée automatiquement">
            <a:extLst>
              <a:ext uri="{FF2B5EF4-FFF2-40B4-BE49-F238E27FC236}">
                <a16:creationId xmlns:a16="http://schemas.microsoft.com/office/drawing/2014/main" id="{07DC5707-15DF-BAE1-C8C8-E2885E098BF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424997" y="5005563"/>
            <a:ext cx="382327" cy="382327"/>
          </a:xfrm>
          <a:prstGeom prst="rect">
            <a:avLst/>
          </a:prstGeom>
        </p:spPr>
      </p:pic>
      <p:pic>
        <p:nvPicPr>
          <p:cNvPr id="29" name="Image 28" descr="Une image contenant capture d’écran, noir&#10;&#10;Description générée automatiquement">
            <a:extLst>
              <a:ext uri="{FF2B5EF4-FFF2-40B4-BE49-F238E27FC236}">
                <a16:creationId xmlns:a16="http://schemas.microsoft.com/office/drawing/2014/main" id="{A415319D-5DA2-6E64-D2BF-4E8FA03D793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335748" y="5609093"/>
            <a:ext cx="680625" cy="378125"/>
          </a:xfrm>
          <a:prstGeom prst="rect">
            <a:avLst/>
          </a:prstGeom>
        </p:spPr>
      </p:pic>
      <p:pic>
        <p:nvPicPr>
          <p:cNvPr id="37" name="Image 36" descr="Une image contenant Police, Graphique, logo, symbole&#10;&#10;Description générée automatiquement">
            <a:extLst>
              <a:ext uri="{FF2B5EF4-FFF2-40B4-BE49-F238E27FC236}">
                <a16:creationId xmlns:a16="http://schemas.microsoft.com/office/drawing/2014/main" id="{C42503A2-7CF6-CDEB-4A15-46B5682DEDD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947630" y="5085278"/>
            <a:ext cx="1846809" cy="405348"/>
          </a:xfrm>
          <a:prstGeom prst="rect">
            <a:avLst/>
          </a:prstGeom>
        </p:spPr>
      </p:pic>
    </p:spTree>
    <p:extLst>
      <p:ext uri="{BB962C8B-B14F-4D97-AF65-F5344CB8AC3E}">
        <p14:creationId xmlns:p14="http://schemas.microsoft.com/office/powerpoint/2010/main" val="2646555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F43DCE-BE0D-3B4D-BE11-B75134426ED3}"/>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A4E02B29-0BB4-E08F-49AD-D0934E8F5372}"/>
              </a:ext>
            </a:extLst>
          </p:cNvPr>
          <p:cNvSpPr>
            <a:spLocks noGrp="1"/>
          </p:cNvSpPr>
          <p:nvPr>
            <p:ph type="title"/>
          </p:nvPr>
        </p:nvSpPr>
        <p:spPr/>
        <p:txBody>
          <a:bodyPr/>
          <a:lstStyle/>
          <a:p>
            <a:r>
              <a:rPr lang="fr-FR" dirty="0" err="1"/>
              <a:t>IaC</a:t>
            </a:r>
            <a:r>
              <a:rPr lang="fr-FR" dirty="0"/>
              <a:t> sur cloud </a:t>
            </a:r>
            <a:r>
              <a:rPr lang="fr-FR" dirty="0" err="1"/>
              <a:t>DigitalOcean</a:t>
            </a:r>
            <a:r>
              <a:rPr lang="fr-FR" dirty="0"/>
              <a:t> (</a:t>
            </a:r>
            <a:r>
              <a:rPr lang="fr-FR" dirty="0" err="1"/>
              <a:t>Iaas</a:t>
            </a:r>
            <a:r>
              <a:rPr lang="fr-FR" dirty="0"/>
              <a:t>) </a:t>
            </a:r>
          </a:p>
        </p:txBody>
      </p:sp>
      <p:pic>
        <p:nvPicPr>
          <p:cNvPr id="20" name="Graphique 19">
            <a:extLst>
              <a:ext uri="{FF2B5EF4-FFF2-40B4-BE49-F238E27FC236}">
                <a16:creationId xmlns:a16="http://schemas.microsoft.com/office/drawing/2014/main" id="{9E9D6544-3872-4262-6148-D0A7FF3D56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48400" y="1003892"/>
            <a:ext cx="5633820" cy="5633820"/>
          </a:xfrm>
          <a:prstGeom prst="rect">
            <a:avLst/>
          </a:prstGeom>
        </p:spPr>
      </p:pic>
      <p:pic>
        <p:nvPicPr>
          <p:cNvPr id="21" name="Graphique 20">
            <a:extLst>
              <a:ext uri="{FF2B5EF4-FFF2-40B4-BE49-F238E27FC236}">
                <a16:creationId xmlns:a16="http://schemas.microsoft.com/office/drawing/2014/main" id="{F7769710-99EC-6263-8020-82CA16DC6E1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60538" y="1121145"/>
            <a:ext cx="1276350" cy="1276350"/>
          </a:xfrm>
          <a:prstGeom prst="rect">
            <a:avLst/>
          </a:prstGeom>
        </p:spPr>
      </p:pic>
      <p:pic>
        <p:nvPicPr>
          <p:cNvPr id="2" name="Image 1" descr="Une image contenant texte, Police, Graphique, conception&#10;&#10;Description générée automatiquement">
            <a:extLst>
              <a:ext uri="{FF2B5EF4-FFF2-40B4-BE49-F238E27FC236}">
                <a16:creationId xmlns:a16="http://schemas.microsoft.com/office/drawing/2014/main" id="{1C263B53-3090-BE02-E266-F4CD8BDCD3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09324" y="216084"/>
            <a:ext cx="1279226" cy="336638"/>
          </a:xfrm>
          <a:prstGeom prst="rect">
            <a:avLst/>
          </a:prstGeom>
        </p:spPr>
      </p:pic>
      <p:sp>
        <p:nvSpPr>
          <p:cNvPr id="11" name="AutoShape 2" descr="Why Next.js">
            <a:extLst>
              <a:ext uri="{FF2B5EF4-FFF2-40B4-BE49-F238E27FC236}">
                <a16:creationId xmlns:a16="http://schemas.microsoft.com/office/drawing/2014/main" id="{DE52EAAF-ADB8-F575-702D-C69C32678C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2" name="AutoShape 4" descr="Next JS logo vector">
            <a:extLst>
              <a:ext uri="{FF2B5EF4-FFF2-40B4-BE49-F238E27FC236}">
                <a16:creationId xmlns:a16="http://schemas.microsoft.com/office/drawing/2014/main" id="{E465457A-351D-99BC-2F26-E203F56311EC}"/>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7" name="Image 6">
            <a:extLst>
              <a:ext uri="{FF2B5EF4-FFF2-40B4-BE49-F238E27FC236}">
                <a16:creationId xmlns:a16="http://schemas.microsoft.com/office/drawing/2014/main" id="{8D593E7A-D495-7B6C-8DE0-E8ED70C3A4AB}"/>
              </a:ext>
            </a:extLst>
          </p:cNvPr>
          <p:cNvPicPr>
            <a:picLocks noChangeAspect="1"/>
          </p:cNvPicPr>
          <p:nvPr/>
        </p:nvPicPr>
        <p:blipFill>
          <a:blip r:embed="rId8"/>
          <a:stretch>
            <a:fillRect/>
          </a:stretch>
        </p:blipFill>
        <p:spPr>
          <a:xfrm>
            <a:off x="7043231" y="1372507"/>
            <a:ext cx="3572374" cy="4925112"/>
          </a:xfrm>
          <a:prstGeom prst="rect">
            <a:avLst/>
          </a:prstGeom>
        </p:spPr>
      </p:pic>
      <p:pic>
        <p:nvPicPr>
          <p:cNvPr id="13" name="Image 12" descr="Une image contenant texte, Police, Graphique, symbole&#10;&#10;Description générée automatiquement">
            <a:extLst>
              <a:ext uri="{FF2B5EF4-FFF2-40B4-BE49-F238E27FC236}">
                <a16:creationId xmlns:a16="http://schemas.microsoft.com/office/drawing/2014/main" id="{0AEDC5AF-3592-72C5-CD18-447BEED03BE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93454" y="2945606"/>
            <a:ext cx="1993868" cy="1576388"/>
          </a:xfrm>
          <a:prstGeom prst="rect">
            <a:avLst/>
          </a:prstGeom>
        </p:spPr>
      </p:pic>
      <p:pic>
        <p:nvPicPr>
          <p:cNvPr id="16" name="Image 15">
            <a:extLst>
              <a:ext uri="{FF2B5EF4-FFF2-40B4-BE49-F238E27FC236}">
                <a16:creationId xmlns:a16="http://schemas.microsoft.com/office/drawing/2014/main" id="{D4D03C5F-6633-E067-E95B-67A62C980744}"/>
              </a:ext>
            </a:extLst>
          </p:cNvPr>
          <p:cNvPicPr>
            <a:picLocks noChangeAspect="1"/>
          </p:cNvPicPr>
          <p:nvPr/>
        </p:nvPicPr>
        <p:blipFill>
          <a:blip r:embed="rId10"/>
          <a:stretch>
            <a:fillRect/>
          </a:stretch>
        </p:blipFill>
        <p:spPr>
          <a:xfrm>
            <a:off x="430518" y="3362323"/>
            <a:ext cx="855754" cy="622129"/>
          </a:xfrm>
          <a:prstGeom prst="rect">
            <a:avLst/>
          </a:prstGeom>
        </p:spPr>
      </p:pic>
      <p:pic>
        <p:nvPicPr>
          <p:cNvPr id="17" name="Graphique 16">
            <a:extLst>
              <a:ext uri="{FF2B5EF4-FFF2-40B4-BE49-F238E27FC236}">
                <a16:creationId xmlns:a16="http://schemas.microsoft.com/office/drawing/2014/main" id="{DAC1114A-132B-E53F-C66E-579F6B1ACFA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03222" y="3280961"/>
            <a:ext cx="1205513" cy="1205513"/>
          </a:xfrm>
          <a:prstGeom prst="rect">
            <a:avLst/>
          </a:prstGeom>
        </p:spPr>
      </p:pic>
      <p:pic>
        <p:nvPicPr>
          <p:cNvPr id="24" name="Image 23" descr="Une image contenant Graphique, clipart, conception&#10;&#10;Description générée automatiquement">
            <a:extLst>
              <a:ext uri="{FF2B5EF4-FFF2-40B4-BE49-F238E27FC236}">
                <a16:creationId xmlns:a16="http://schemas.microsoft.com/office/drawing/2014/main" id="{19EB5D67-B211-5DE5-4C52-548E3681776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526735" y="1082259"/>
            <a:ext cx="1127306" cy="1111510"/>
          </a:xfrm>
          <a:prstGeom prst="rect">
            <a:avLst/>
          </a:prstGeom>
        </p:spPr>
      </p:pic>
      <p:pic>
        <p:nvPicPr>
          <p:cNvPr id="25" name="Image 24" descr="Une image contenant noir, obscurité&#10;&#10;Description générée automatiquement">
            <a:extLst>
              <a:ext uri="{FF2B5EF4-FFF2-40B4-BE49-F238E27FC236}">
                <a16:creationId xmlns:a16="http://schemas.microsoft.com/office/drawing/2014/main" id="{4687ADF9-81DF-70FD-2D04-E9FDDE3025A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685911" y="3429000"/>
            <a:ext cx="1071646" cy="757238"/>
          </a:xfrm>
          <a:prstGeom prst="rect">
            <a:avLst/>
          </a:prstGeom>
        </p:spPr>
      </p:pic>
      <p:sp>
        <p:nvSpPr>
          <p:cNvPr id="26" name="Flèche : droite 25">
            <a:extLst>
              <a:ext uri="{FF2B5EF4-FFF2-40B4-BE49-F238E27FC236}">
                <a16:creationId xmlns:a16="http://schemas.microsoft.com/office/drawing/2014/main" id="{BBA64A50-50EC-EB17-2E1F-01D29E6E1CDA}"/>
              </a:ext>
            </a:extLst>
          </p:cNvPr>
          <p:cNvSpPr/>
          <p:nvPr/>
        </p:nvSpPr>
        <p:spPr>
          <a:xfrm rot="5400000">
            <a:off x="2666071" y="2434458"/>
            <a:ext cx="788941"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ZoneTexte 26">
            <a:extLst>
              <a:ext uri="{FF2B5EF4-FFF2-40B4-BE49-F238E27FC236}">
                <a16:creationId xmlns:a16="http://schemas.microsoft.com/office/drawing/2014/main" id="{241511DF-9024-F23B-A7B2-6901F3DB05D2}"/>
              </a:ext>
            </a:extLst>
          </p:cNvPr>
          <p:cNvSpPr txBox="1"/>
          <p:nvPr/>
        </p:nvSpPr>
        <p:spPr>
          <a:xfrm>
            <a:off x="3336256" y="2262768"/>
            <a:ext cx="2113964" cy="646331"/>
          </a:xfrm>
          <a:prstGeom prst="rect">
            <a:avLst/>
          </a:prstGeom>
          <a:noFill/>
        </p:spPr>
        <p:txBody>
          <a:bodyPr wrap="square" rtlCol="0">
            <a:spAutoFit/>
          </a:bodyPr>
          <a:lstStyle/>
          <a:p>
            <a:pPr algn="ctr"/>
            <a:r>
              <a:rPr lang="fr-FR" dirty="0"/>
              <a:t>0.Il </a:t>
            </a:r>
            <a:r>
              <a:rPr lang="fr-FR" dirty="0" err="1"/>
              <a:t>récupére</a:t>
            </a:r>
            <a:r>
              <a:rPr lang="fr-FR" dirty="0"/>
              <a:t> la Clef de l’action </a:t>
            </a:r>
            <a:r>
              <a:rPr lang="fr-FR" dirty="0" err="1"/>
              <a:t>runner</a:t>
            </a:r>
            <a:r>
              <a:rPr lang="fr-FR" dirty="0"/>
              <a:t> </a:t>
            </a:r>
          </a:p>
        </p:txBody>
      </p:sp>
      <p:pic>
        <p:nvPicPr>
          <p:cNvPr id="28" name="Picture 2">
            <a:extLst>
              <a:ext uri="{FF2B5EF4-FFF2-40B4-BE49-F238E27FC236}">
                <a16:creationId xmlns:a16="http://schemas.microsoft.com/office/drawing/2014/main" id="{E6435B02-1BB8-A38E-4325-BFEAC095A15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16482" y="2539368"/>
            <a:ext cx="653733" cy="653733"/>
          </a:xfrm>
          <a:prstGeom prst="rect">
            <a:avLst/>
          </a:prstGeom>
          <a:noFill/>
          <a:extLst>
            <a:ext uri="{909E8E84-426E-40DD-AFC4-6F175D3DCCD1}">
              <a14:hiddenFill xmlns:a14="http://schemas.microsoft.com/office/drawing/2010/main">
                <a:solidFill>
                  <a:srgbClr val="FFFFFF"/>
                </a:solidFill>
              </a14:hiddenFill>
            </a:ext>
          </a:extLst>
        </p:spPr>
      </p:pic>
      <p:sp>
        <p:nvSpPr>
          <p:cNvPr id="30" name="ZoneTexte 29">
            <a:extLst>
              <a:ext uri="{FF2B5EF4-FFF2-40B4-BE49-F238E27FC236}">
                <a16:creationId xmlns:a16="http://schemas.microsoft.com/office/drawing/2014/main" id="{873473AB-3056-E5BD-5BCF-C7E0F3A7E2A6}"/>
              </a:ext>
            </a:extLst>
          </p:cNvPr>
          <p:cNvSpPr txBox="1"/>
          <p:nvPr/>
        </p:nvSpPr>
        <p:spPr>
          <a:xfrm>
            <a:off x="6458780" y="1831717"/>
            <a:ext cx="1985297" cy="646331"/>
          </a:xfrm>
          <a:prstGeom prst="rect">
            <a:avLst/>
          </a:prstGeom>
          <a:noFill/>
        </p:spPr>
        <p:txBody>
          <a:bodyPr wrap="square" rtlCol="0">
            <a:spAutoFit/>
          </a:bodyPr>
          <a:lstStyle/>
          <a:p>
            <a:pPr algn="ctr"/>
            <a:r>
              <a:rPr lang="fr-FR" dirty="0"/>
              <a:t>1.Installation de l’action </a:t>
            </a:r>
            <a:r>
              <a:rPr lang="fr-FR" dirty="0" err="1"/>
              <a:t>runner</a:t>
            </a:r>
            <a:r>
              <a:rPr lang="fr-FR" dirty="0"/>
              <a:t> </a:t>
            </a:r>
          </a:p>
        </p:txBody>
      </p:sp>
      <p:pic>
        <p:nvPicPr>
          <p:cNvPr id="32" name="Image 31" descr="Une image contenant noir, obscurité&#10;&#10;Description générée automatiquement">
            <a:extLst>
              <a:ext uri="{FF2B5EF4-FFF2-40B4-BE49-F238E27FC236}">
                <a16:creationId xmlns:a16="http://schemas.microsoft.com/office/drawing/2014/main" id="{74792F2A-3662-4FE2-FEE3-0E38D7FA7F2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095230" y="5103166"/>
            <a:ext cx="382327" cy="382327"/>
          </a:xfrm>
          <a:prstGeom prst="rect">
            <a:avLst/>
          </a:prstGeom>
        </p:spPr>
      </p:pic>
      <p:pic>
        <p:nvPicPr>
          <p:cNvPr id="33" name="Image 32" descr="Une image contenant capture d’écran, noir&#10;&#10;Description générée automatiquement">
            <a:extLst>
              <a:ext uri="{FF2B5EF4-FFF2-40B4-BE49-F238E27FC236}">
                <a16:creationId xmlns:a16="http://schemas.microsoft.com/office/drawing/2014/main" id="{387C0137-1E88-5FC9-43FE-947B25F7AE6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881421" y="5603132"/>
            <a:ext cx="680625" cy="378125"/>
          </a:xfrm>
          <a:prstGeom prst="rect">
            <a:avLst/>
          </a:prstGeom>
        </p:spPr>
      </p:pic>
      <p:pic>
        <p:nvPicPr>
          <p:cNvPr id="34" name="Image 33" descr="Une image contenant noir, obscurité&#10;&#10;Description générée automatiquement">
            <a:extLst>
              <a:ext uri="{FF2B5EF4-FFF2-40B4-BE49-F238E27FC236}">
                <a16:creationId xmlns:a16="http://schemas.microsoft.com/office/drawing/2014/main" id="{6B94B1C8-03FD-2519-0F2D-BE1202284EE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820618" y="1853174"/>
            <a:ext cx="645118" cy="645118"/>
          </a:xfrm>
          <a:prstGeom prst="rect">
            <a:avLst/>
          </a:prstGeom>
        </p:spPr>
      </p:pic>
      <p:sp>
        <p:nvSpPr>
          <p:cNvPr id="35" name="ZoneTexte 34">
            <a:extLst>
              <a:ext uri="{FF2B5EF4-FFF2-40B4-BE49-F238E27FC236}">
                <a16:creationId xmlns:a16="http://schemas.microsoft.com/office/drawing/2014/main" id="{6906C021-8AED-F816-3C76-D8D5CCE69314}"/>
              </a:ext>
            </a:extLst>
          </p:cNvPr>
          <p:cNvSpPr txBox="1"/>
          <p:nvPr/>
        </p:nvSpPr>
        <p:spPr>
          <a:xfrm>
            <a:off x="6255163" y="5404028"/>
            <a:ext cx="1985297" cy="646331"/>
          </a:xfrm>
          <a:prstGeom prst="rect">
            <a:avLst/>
          </a:prstGeom>
          <a:noFill/>
        </p:spPr>
        <p:txBody>
          <a:bodyPr wrap="square" rtlCol="0">
            <a:spAutoFit/>
          </a:bodyPr>
          <a:lstStyle/>
          <a:p>
            <a:pPr algn="ctr"/>
            <a:r>
              <a:rPr lang="fr-FR" dirty="0"/>
              <a:t>2.Il </a:t>
            </a:r>
            <a:r>
              <a:rPr lang="fr-FR" dirty="0" err="1"/>
              <a:t>cree</a:t>
            </a:r>
            <a:r>
              <a:rPr lang="fr-FR" dirty="0"/>
              <a:t> les </a:t>
            </a:r>
            <a:r>
              <a:rPr lang="fr-FR" dirty="0" err="1"/>
              <a:t>users</a:t>
            </a:r>
            <a:r>
              <a:rPr lang="fr-FR" dirty="0"/>
              <a:t> et directories </a:t>
            </a:r>
          </a:p>
        </p:txBody>
      </p:sp>
      <p:sp>
        <p:nvSpPr>
          <p:cNvPr id="36" name="ZoneTexte 35">
            <a:extLst>
              <a:ext uri="{FF2B5EF4-FFF2-40B4-BE49-F238E27FC236}">
                <a16:creationId xmlns:a16="http://schemas.microsoft.com/office/drawing/2014/main" id="{EC28BE67-0246-F872-54C6-DA52710F2198}"/>
              </a:ext>
            </a:extLst>
          </p:cNvPr>
          <p:cNvSpPr txBox="1"/>
          <p:nvPr/>
        </p:nvSpPr>
        <p:spPr>
          <a:xfrm>
            <a:off x="9691755" y="3661287"/>
            <a:ext cx="1985297" cy="646331"/>
          </a:xfrm>
          <a:prstGeom prst="rect">
            <a:avLst/>
          </a:prstGeom>
          <a:noFill/>
        </p:spPr>
        <p:txBody>
          <a:bodyPr wrap="square" rtlCol="0">
            <a:spAutoFit/>
          </a:bodyPr>
          <a:lstStyle/>
          <a:p>
            <a:pPr algn="ctr"/>
            <a:r>
              <a:rPr lang="fr-FR" dirty="0"/>
              <a:t>4.Installation de  </a:t>
            </a:r>
            <a:r>
              <a:rPr lang="fr-FR" dirty="0" err="1"/>
              <a:t>NextJs</a:t>
            </a:r>
            <a:r>
              <a:rPr lang="fr-FR" dirty="0"/>
              <a:t> </a:t>
            </a:r>
          </a:p>
        </p:txBody>
      </p:sp>
      <p:pic>
        <p:nvPicPr>
          <p:cNvPr id="39" name="Image 38" descr="Une image contenant noir, capture d’écran, obscurité&#10;&#10;Description générée automatiquement">
            <a:extLst>
              <a:ext uri="{FF2B5EF4-FFF2-40B4-BE49-F238E27FC236}">
                <a16:creationId xmlns:a16="http://schemas.microsoft.com/office/drawing/2014/main" id="{91A2DE84-A89F-8641-B8B4-39480845FDA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736759" y="3386412"/>
            <a:ext cx="837481" cy="837481"/>
          </a:xfrm>
          <a:prstGeom prst="rect">
            <a:avLst/>
          </a:prstGeom>
        </p:spPr>
      </p:pic>
      <p:pic>
        <p:nvPicPr>
          <p:cNvPr id="40" name="Graphique 39">
            <a:extLst>
              <a:ext uri="{FF2B5EF4-FFF2-40B4-BE49-F238E27FC236}">
                <a16:creationId xmlns:a16="http://schemas.microsoft.com/office/drawing/2014/main" id="{3F966AFE-7F45-8A5C-80C3-630864E1DC7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931375" y="5134098"/>
            <a:ext cx="1205513" cy="1205513"/>
          </a:xfrm>
          <a:prstGeom prst="rect">
            <a:avLst/>
          </a:prstGeom>
        </p:spPr>
      </p:pic>
      <p:sp>
        <p:nvSpPr>
          <p:cNvPr id="41" name="ZoneTexte 40">
            <a:extLst>
              <a:ext uri="{FF2B5EF4-FFF2-40B4-BE49-F238E27FC236}">
                <a16:creationId xmlns:a16="http://schemas.microsoft.com/office/drawing/2014/main" id="{0A6218E6-4910-EE31-F420-151169222944}"/>
              </a:ext>
            </a:extLst>
          </p:cNvPr>
          <p:cNvSpPr txBox="1"/>
          <p:nvPr/>
        </p:nvSpPr>
        <p:spPr>
          <a:xfrm>
            <a:off x="5181303" y="4418786"/>
            <a:ext cx="1985297" cy="646331"/>
          </a:xfrm>
          <a:prstGeom prst="rect">
            <a:avLst/>
          </a:prstGeom>
          <a:noFill/>
        </p:spPr>
        <p:txBody>
          <a:bodyPr wrap="square" rtlCol="0">
            <a:spAutoFit/>
          </a:bodyPr>
          <a:lstStyle/>
          <a:p>
            <a:pPr algn="ctr"/>
            <a:r>
              <a:rPr lang="fr-FR" dirty="0"/>
              <a:t>6.Installation du Firewall </a:t>
            </a:r>
          </a:p>
        </p:txBody>
      </p:sp>
      <p:sp>
        <p:nvSpPr>
          <p:cNvPr id="42" name="ZoneTexte 41">
            <a:extLst>
              <a:ext uri="{FF2B5EF4-FFF2-40B4-BE49-F238E27FC236}">
                <a16:creationId xmlns:a16="http://schemas.microsoft.com/office/drawing/2014/main" id="{0B6BCAE3-6CB8-4EAD-DDC2-A8391AD0A518}"/>
              </a:ext>
            </a:extLst>
          </p:cNvPr>
          <p:cNvSpPr txBox="1"/>
          <p:nvPr/>
        </p:nvSpPr>
        <p:spPr>
          <a:xfrm>
            <a:off x="241002" y="3989942"/>
            <a:ext cx="1234787" cy="369332"/>
          </a:xfrm>
          <a:prstGeom prst="rect">
            <a:avLst/>
          </a:prstGeom>
          <a:noFill/>
        </p:spPr>
        <p:txBody>
          <a:bodyPr wrap="square" rtlCol="0">
            <a:spAutoFit/>
          </a:bodyPr>
          <a:lstStyle/>
          <a:p>
            <a:pPr algn="ctr"/>
            <a:r>
              <a:rPr lang="fr-FR" dirty="0"/>
              <a:t>Scripts </a:t>
            </a:r>
            <a:r>
              <a:rPr lang="fr-FR" dirty="0" err="1"/>
              <a:t>yml</a:t>
            </a:r>
            <a:r>
              <a:rPr lang="fr-FR" dirty="0"/>
              <a:t> </a:t>
            </a:r>
          </a:p>
        </p:txBody>
      </p:sp>
      <p:sp>
        <p:nvSpPr>
          <p:cNvPr id="43" name="ZoneTexte 42">
            <a:extLst>
              <a:ext uri="{FF2B5EF4-FFF2-40B4-BE49-F238E27FC236}">
                <a16:creationId xmlns:a16="http://schemas.microsoft.com/office/drawing/2014/main" id="{25F320B5-31FE-0198-EA65-41EA495341E1}"/>
              </a:ext>
            </a:extLst>
          </p:cNvPr>
          <p:cNvSpPr txBox="1"/>
          <p:nvPr/>
        </p:nvSpPr>
        <p:spPr>
          <a:xfrm>
            <a:off x="9203147" y="1130806"/>
            <a:ext cx="1985297" cy="646331"/>
          </a:xfrm>
          <a:prstGeom prst="rect">
            <a:avLst/>
          </a:prstGeom>
          <a:noFill/>
        </p:spPr>
        <p:txBody>
          <a:bodyPr wrap="square" rtlCol="0">
            <a:spAutoFit/>
          </a:bodyPr>
          <a:lstStyle/>
          <a:p>
            <a:pPr algn="ctr"/>
            <a:r>
              <a:rPr lang="fr-FR" dirty="0"/>
              <a:t>5.Installation d’un process manager</a:t>
            </a:r>
          </a:p>
        </p:txBody>
      </p:sp>
      <p:sp>
        <p:nvSpPr>
          <p:cNvPr id="44" name="ZoneTexte 43">
            <a:extLst>
              <a:ext uri="{FF2B5EF4-FFF2-40B4-BE49-F238E27FC236}">
                <a16:creationId xmlns:a16="http://schemas.microsoft.com/office/drawing/2014/main" id="{9F534B60-6B3C-B455-CC1B-08CF161457F3}"/>
              </a:ext>
            </a:extLst>
          </p:cNvPr>
          <p:cNvSpPr txBox="1"/>
          <p:nvPr/>
        </p:nvSpPr>
        <p:spPr>
          <a:xfrm>
            <a:off x="9141949" y="4839788"/>
            <a:ext cx="1985297" cy="646331"/>
          </a:xfrm>
          <a:prstGeom prst="rect">
            <a:avLst/>
          </a:prstGeom>
          <a:noFill/>
        </p:spPr>
        <p:txBody>
          <a:bodyPr wrap="square" rtlCol="0">
            <a:spAutoFit/>
          </a:bodyPr>
          <a:lstStyle/>
          <a:p>
            <a:pPr algn="ctr"/>
            <a:r>
              <a:rPr lang="fr-FR" dirty="0"/>
              <a:t>3.Installation de Node et </a:t>
            </a:r>
            <a:r>
              <a:rPr lang="fr-FR" dirty="0" err="1"/>
              <a:t>Npm</a:t>
            </a:r>
            <a:endParaRPr lang="fr-FR" dirty="0"/>
          </a:p>
        </p:txBody>
      </p:sp>
    </p:spTree>
    <p:extLst>
      <p:ext uri="{BB962C8B-B14F-4D97-AF65-F5344CB8AC3E}">
        <p14:creationId xmlns:p14="http://schemas.microsoft.com/office/powerpoint/2010/main" val="3607061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1B1191-B6C3-DA30-CACE-B145C9FC7A53}"/>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382F9C6E-3D62-0470-F58B-5F941D041ED6}"/>
              </a:ext>
            </a:extLst>
          </p:cNvPr>
          <p:cNvSpPr>
            <a:spLocks noGrp="1"/>
          </p:cNvSpPr>
          <p:nvPr>
            <p:ph type="title"/>
          </p:nvPr>
        </p:nvSpPr>
        <p:spPr/>
        <p:txBody>
          <a:bodyPr/>
          <a:lstStyle/>
          <a:p>
            <a:r>
              <a:rPr lang="fr-FR" dirty="0"/>
              <a:t>Dev </a:t>
            </a:r>
            <a:r>
              <a:rPr lang="fr-FR" dirty="0" err="1"/>
              <a:t>build</a:t>
            </a:r>
            <a:r>
              <a:rPr lang="fr-FR" dirty="0"/>
              <a:t> and </a:t>
            </a:r>
            <a:r>
              <a:rPr lang="fr-FR" dirty="0" err="1"/>
              <a:t>Deploy</a:t>
            </a:r>
            <a:r>
              <a:rPr lang="fr-FR" dirty="0"/>
              <a:t> : les </a:t>
            </a:r>
            <a:r>
              <a:rPr lang="fr-FR" dirty="0" err="1"/>
              <a:t>githubActions</a:t>
            </a:r>
            <a:r>
              <a:rPr lang="fr-FR" dirty="0"/>
              <a:t> à la manœuvre </a:t>
            </a:r>
          </a:p>
        </p:txBody>
      </p:sp>
      <p:pic>
        <p:nvPicPr>
          <p:cNvPr id="18" name="Graphique 17">
            <a:extLst>
              <a:ext uri="{FF2B5EF4-FFF2-40B4-BE49-F238E27FC236}">
                <a16:creationId xmlns:a16="http://schemas.microsoft.com/office/drawing/2014/main" id="{12692334-E4DC-0D76-E73D-8C1F89F224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50927" y="2059160"/>
            <a:ext cx="2240216" cy="2240216"/>
          </a:xfrm>
          <a:prstGeom prst="rect">
            <a:avLst/>
          </a:prstGeom>
        </p:spPr>
      </p:pic>
      <p:pic>
        <p:nvPicPr>
          <p:cNvPr id="19" name="Graphique 18">
            <a:extLst>
              <a:ext uri="{FF2B5EF4-FFF2-40B4-BE49-F238E27FC236}">
                <a16:creationId xmlns:a16="http://schemas.microsoft.com/office/drawing/2014/main" id="{B7E27DDE-C16B-2B2B-6B2E-2CB8E1626E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50927" y="4162658"/>
            <a:ext cx="2240216" cy="2240216"/>
          </a:xfrm>
          <a:prstGeom prst="rect">
            <a:avLst/>
          </a:prstGeom>
        </p:spPr>
      </p:pic>
      <p:pic>
        <p:nvPicPr>
          <p:cNvPr id="20" name="Graphique 19">
            <a:extLst>
              <a:ext uri="{FF2B5EF4-FFF2-40B4-BE49-F238E27FC236}">
                <a16:creationId xmlns:a16="http://schemas.microsoft.com/office/drawing/2014/main" id="{18DFE6E5-2FCB-AB5E-6663-5B12477DED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578475" y="1020702"/>
            <a:ext cx="2240216" cy="2240216"/>
          </a:xfrm>
          <a:prstGeom prst="rect">
            <a:avLst/>
          </a:prstGeom>
        </p:spPr>
      </p:pic>
      <p:pic>
        <p:nvPicPr>
          <p:cNvPr id="21" name="Graphique 20">
            <a:extLst>
              <a:ext uri="{FF2B5EF4-FFF2-40B4-BE49-F238E27FC236}">
                <a16:creationId xmlns:a16="http://schemas.microsoft.com/office/drawing/2014/main" id="{78D3F679-71E4-C0ED-9BDC-6263897D7A7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578475" y="3124200"/>
            <a:ext cx="2240216" cy="2240216"/>
          </a:xfrm>
          <a:prstGeom prst="rect">
            <a:avLst/>
          </a:prstGeom>
        </p:spPr>
      </p:pic>
      <p:sp>
        <p:nvSpPr>
          <p:cNvPr id="31" name="Titre 1">
            <a:extLst>
              <a:ext uri="{FF2B5EF4-FFF2-40B4-BE49-F238E27FC236}">
                <a16:creationId xmlns:a16="http://schemas.microsoft.com/office/drawing/2014/main" id="{256426B2-043F-35CD-27D8-A9A985241135}"/>
              </a:ext>
            </a:extLst>
          </p:cNvPr>
          <p:cNvSpPr txBox="1">
            <a:spLocks/>
          </p:cNvSpPr>
          <p:nvPr/>
        </p:nvSpPr>
        <p:spPr>
          <a:xfrm>
            <a:off x="440575" y="1143002"/>
            <a:ext cx="7460704" cy="4949085"/>
          </a:xfrm>
          <a:prstGeom prst="rect">
            <a:avLst/>
          </a:prstGeom>
        </p:spPr>
        <p:txBody>
          <a:bodyPr vert="horz" lIns="0" tIns="0" rIns="0" bIns="0" rtlCol="0" anchor="ctr" anchorCtr="0">
            <a:noAutofit/>
          </a:bodyPr>
          <a:lstStyle>
            <a:lvl1pPr algn="l" defTabSz="457200" rtl="0" eaLnBrk="1" latinLnBrk="0" hangingPunct="1">
              <a:spcBef>
                <a:spcPct val="0"/>
              </a:spcBef>
              <a:buNone/>
              <a:defRPr sz="2400" kern="1200" baseline="0">
                <a:solidFill>
                  <a:schemeClr val="bg1"/>
                </a:solidFill>
                <a:latin typeface="Nunito ExtraLight" panose="00000300000000000000" pitchFamily="2" charset="0"/>
                <a:ea typeface="+mj-ea"/>
                <a:cs typeface="+mj-cs"/>
              </a:defRPr>
            </a:lvl1pPr>
          </a:lstStyle>
          <a:p>
            <a:pPr>
              <a:lnSpc>
                <a:spcPts val="2300"/>
              </a:lnSpc>
            </a:pPr>
            <a:endParaRPr lang="fr-FR" dirty="0">
              <a:solidFill>
                <a:srgbClr val="000000"/>
              </a:solidFill>
              <a:latin typeface="Inter 24pt Black" panose="02000503000000020004" pitchFamily="2" charset="0"/>
            </a:endParaRPr>
          </a:p>
        </p:txBody>
      </p:sp>
      <p:pic>
        <p:nvPicPr>
          <p:cNvPr id="2" name="Image 1" descr="Une image contenant texte, Police, Graphique, conception&#10;&#10;Description générée automatiquement">
            <a:extLst>
              <a:ext uri="{FF2B5EF4-FFF2-40B4-BE49-F238E27FC236}">
                <a16:creationId xmlns:a16="http://schemas.microsoft.com/office/drawing/2014/main" id="{E0D18580-303A-01A9-2A02-BC9F0694AE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09324" y="216084"/>
            <a:ext cx="1279226" cy="336638"/>
          </a:xfrm>
          <a:prstGeom prst="rect">
            <a:avLst/>
          </a:prstGeom>
        </p:spPr>
      </p:pic>
      <p:sp>
        <p:nvSpPr>
          <p:cNvPr id="3" name="Titre 1">
            <a:extLst>
              <a:ext uri="{FF2B5EF4-FFF2-40B4-BE49-F238E27FC236}">
                <a16:creationId xmlns:a16="http://schemas.microsoft.com/office/drawing/2014/main" id="{E066B3E6-79AF-53C4-874F-D69C08CABB69}"/>
              </a:ext>
            </a:extLst>
          </p:cNvPr>
          <p:cNvSpPr txBox="1">
            <a:spLocks/>
          </p:cNvSpPr>
          <p:nvPr/>
        </p:nvSpPr>
        <p:spPr>
          <a:xfrm>
            <a:off x="347612" y="1106857"/>
            <a:ext cx="7460704" cy="4949085"/>
          </a:xfrm>
          <a:prstGeom prst="rect">
            <a:avLst/>
          </a:prstGeom>
        </p:spPr>
        <p:txBody>
          <a:bodyPr vert="horz" lIns="0" tIns="0" rIns="0" bIns="0" rtlCol="0" anchor="ctr" anchorCtr="0">
            <a:noAutofit/>
          </a:bodyPr>
          <a:lstStyle>
            <a:lvl1pPr algn="l" defTabSz="457200" rtl="0" eaLnBrk="1" latinLnBrk="0" hangingPunct="1">
              <a:spcBef>
                <a:spcPct val="0"/>
              </a:spcBef>
              <a:buNone/>
              <a:defRPr sz="2400" kern="1200" baseline="0">
                <a:solidFill>
                  <a:schemeClr val="bg1"/>
                </a:solidFill>
                <a:latin typeface="Nunito ExtraLight" panose="00000300000000000000" pitchFamily="2" charset="0"/>
                <a:ea typeface="+mj-ea"/>
                <a:cs typeface="+mj-cs"/>
              </a:defRPr>
            </a:lvl1pPr>
          </a:lstStyle>
          <a:p>
            <a:pPr marL="0" indent="0">
              <a:buNone/>
            </a:pPr>
            <a:br>
              <a:rPr lang="fr-FR" sz="1800" dirty="0">
                <a:solidFill>
                  <a:schemeClr val="tx2"/>
                </a:solidFill>
                <a:latin typeface="Inter" panose="02000503000000020004" pitchFamily="50" charset="0"/>
              </a:rPr>
            </a:br>
            <a:endParaRPr lang="fr-FR" sz="1800" dirty="0">
              <a:solidFill>
                <a:schemeClr val="tx2"/>
              </a:solidFill>
              <a:latin typeface="Inter" panose="02000503000000020004" pitchFamily="50" charset="0"/>
            </a:endParaRPr>
          </a:p>
          <a:p>
            <a:pPr>
              <a:lnSpc>
                <a:spcPts val="2300"/>
              </a:lnSpc>
            </a:pPr>
            <a:endParaRPr lang="fr-FR" dirty="0">
              <a:solidFill>
                <a:srgbClr val="000000"/>
              </a:solidFill>
              <a:latin typeface="Inter 24pt Black" panose="02000503000000020004" pitchFamily="2" charset="0"/>
            </a:endParaRPr>
          </a:p>
        </p:txBody>
      </p:sp>
      <p:pic>
        <p:nvPicPr>
          <p:cNvPr id="7" name="Image 6">
            <a:extLst>
              <a:ext uri="{FF2B5EF4-FFF2-40B4-BE49-F238E27FC236}">
                <a16:creationId xmlns:a16="http://schemas.microsoft.com/office/drawing/2014/main" id="{05C4C4FD-5736-7747-8532-4B238C22F829}"/>
              </a:ext>
            </a:extLst>
          </p:cNvPr>
          <p:cNvPicPr>
            <a:picLocks noChangeAspect="1"/>
          </p:cNvPicPr>
          <p:nvPr/>
        </p:nvPicPr>
        <p:blipFill>
          <a:blip r:embed="rId12"/>
          <a:stretch>
            <a:fillRect/>
          </a:stretch>
        </p:blipFill>
        <p:spPr>
          <a:xfrm>
            <a:off x="5759331" y="873627"/>
            <a:ext cx="4019699" cy="5541824"/>
          </a:xfrm>
          <a:prstGeom prst="rect">
            <a:avLst/>
          </a:prstGeom>
        </p:spPr>
      </p:pic>
      <p:pic>
        <p:nvPicPr>
          <p:cNvPr id="8" name="Picture 2">
            <a:extLst>
              <a:ext uri="{FF2B5EF4-FFF2-40B4-BE49-F238E27FC236}">
                <a16:creationId xmlns:a16="http://schemas.microsoft.com/office/drawing/2014/main" id="{E1896539-E9B9-6F3F-0C24-189417781E3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89943" y="2197962"/>
            <a:ext cx="653733" cy="653733"/>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descr="Une image contenant noir, obscurité&#10;&#10;Description générée automatiquement">
            <a:extLst>
              <a:ext uri="{FF2B5EF4-FFF2-40B4-BE49-F238E27FC236}">
                <a16:creationId xmlns:a16="http://schemas.microsoft.com/office/drawing/2014/main" id="{0B39844C-B6F5-4DE0-D87C-98DACB9A3A6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859542" y="1370964"/>
            <a:ext cx="784134" cy="784134"/>
          </a:xfrm>
          <a:prstGeom prst="rect">
            <a:avLst/>
          </a:prstGeom>
        </p:spPr>
      </p:pic>
      <p:pic>
        <p:nvPicPr>
          <p:cNvPr id="11" name="Image 10" descr="Une image contenant clipart, Graphique, dessin humoristique, conception&#10;&#10;Description générée automatiquement">
            <a:extLst>
              <a:ext uri="{FF2B5EF4-FFF2-40B4-BE49-F238E27FC236}">
                <a16:creationId xmlns:a16="http://schemas.microsoft.com/office/drawing/2014/main" id="{7857F244-CD25-B773-42B0-5C173A1A736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38055" y="3500686"/>
            <a:ext cx="1597380" cy="1597380"/>
          </a:xfrm>
          <a:prstGeom prst="rect">
            <a:avLst/>
          </a:prstGeom>
        </p:spPr>
      </p:pic>
      <p:sp>
        <p:nvSpPr>
          <p:cNvPr id="12" name="Flèche : droite 11">
            <a:extLst>
              <a:ext uri="{FF2B5EF4-FFF2-40B4-BE49-F238E27FC236}">
                <a16:creationId xmlns:a16="http://schemas.microsoft.com/office/drawing/2014/main" id="{4C910659-6919-7A4E-F95F-F61E77765052}"/>
              </a:ext>
            </a:extLst>
          </p:cNvPr>
          <p:cNvSpPr/>
          <p:nvPr/>
        </p:nvSpPr>
        <p:spPr>
          <a:xfrm>
            <a:off x="2135181" y="4057650"/>
            <a:ext cx="942975"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descr="Une image contenant Graphique, clipart, conception&#10;&#10;Description générée automatiquement">
            <a:extLst>
              <a:ext uri="{FF2B5EF4-FFF2-40B4-BE49-F238E27FC236}">
                <a16:creationId xmlns:a16="http://schemas.microsoft.com/office/drawing/2014/main" id="{5917017D-8D9A-9982-7C08-A1084FA6499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271257" y="3617544"/>
            <a:ext cx="1501562" cy="1480522"/>
          </a:xfrm>
          <a:prstGeom prst="rect">
            <a:avLst/>
          </a:prstGeom>
        </p:spPr>
      </p:pic>
      <p:sp>
        <p:nvSpPr>
          <p:cNvPr id="15" name="ZoneTexte 14">
            <a:extLst>
              <a:ext uri="{FF2B5EF4-FFF2-40B4-BE49-F238E27FC236}">
                <a16:creationId xmlns:a16="http://schemas.microsoft.com/office/drawing/2014/main" id="{F2E1D57F-8E0B-A9B3-87B0-683B691E245B}"/>
              </a:ext>
            </a:extLst>
          </p:cNvPr>
          <p:cNvSpPr txBox="1"/>
          <p:nvPr/>
        </p:nvSpPr>
        <p:spPr>
          <a:xfrm>
            <a:off x="2135181" y="3321373"/>
            <a:ext cx="942975" cy="646331"/>
          </a:xfrm>
          <a:prstGeom prst="rect">
            <a:avLst/>
          </a:prstGeom>
          <a:noFill/>
        </p:spPr>
        <p:txBody>
          <a:bodyPr wrap="square" rtlCol="0">
            <a:spAutoFit/>
          </a:bodyPr>
          <a:lstStyle/>
          <a:p>
            <a:pPr algn="ctr"/>
            <a:r>
              <a:rPr lang="fr-FR" dirty="0"/>
              <a:t>0.Push de code</a:t>
            </a:r>
          </a:p>
        </p:txBody>
      </p:sp>
      <p:sp>
        <p:nvSpPr>
          <p:cNvPr id="16" name="ZoneTexte 15">
            <a:extLst>
              <a:ext uri="{FF2B5EF4-FFF2-40B4-BE49-F238E27FC236}">
                <a16:creationId xmlns:a16="http://schemas.microsoft.com/office/drawing/2014/main" id="{D5596109-A44D-90ED-5E60-865E444734A5}"/>
              </a:ext>
            </a:extLst>
          </p:cNvPr>
          <p:cNvSpPr txBox="1"/>
          <p:nvPr/>
        </p:nvSpPr>
        <p:spPr>
          <a:xfrm>
            <a:off x="4223203" y="2041282"/>
            <a:ext cx="1666740" cy="923330"/>
          </a:xfrm>
          <a:prstGeom prst="rect">
            <a:avLst/>
          </a:prstGeom>
          <a:noFill/>
        </p:spPr>
        <p:txBody>
          <a:bodyPr wrap="square" rtlCol="0">
            <a:spAutoFit/>
          </a:bodyPr>
          <a:lstStyle/>
          <a:p>
            <a:pPr algn="ctr"/>
            <a:r>
              <a:rPr lang="fr-FR" dirty="0"/>
              <a:t>1.</a:t>
            </a:r>
            <a:br>
              <a:rPr lang="fr-FR" dirty="0"/>
            </a:br>
            <a:r>
              <a:rPr lang="fr-FR" dirty="0" err="1"/>
              <a:t>Récupere</a:t>
            </a:r>
            <a:r>
              <a:rPr lang="fr-FR" dirty="0"/>
              <a:t> le code </a:t>
            </a:r>
          </a:p>
        </p:txBody>
      </p:sp>
      <p:pic>
        <p:nvPicPr>
          <p:cNvPr id="24" name="Image 23" descr="Une image contenant capture d’écran, noir&#10;&#10;Description générée automatiquement">
            <a:extLst>
              <a:ext uri="{FF2B5EF4-FFF2-40B4-BE49-F238E27FC236}">
                <a16:creationId xmlns:a16="http://schemas.microsoft.com/office/drawing/2014/main" id="{3BCD5DFA-F7F7-58B0-EBBD-64CFA1AFA50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855335" y="5631648"/>
            <a:ext cx="680625" cy="378125"/>
          </a:xfrm>
          <a:prstGeom prst="rect">
            <a:avLst/>
          </a:prstGeom>
        </p:spPr>
      </p:pic>
      <p:sp>
        <p:nvSpPr>
          <p:cNvPr id="25" name="ZoneTexte 24">
            <a:extLst>
              <a:ext uri="{FF2B5EF4-FFF2-40B4-BE49-F238E27FC236}">
                <a16:creationId xmlns:a16="http://schemas.microsoft.com/office/drawing/2014/main" id="{D58BFD86-9517-09ED-3DE3-6F06D02836D8}"/>
              </a:ext>
            </a:extLst>
          </p:cNvPr>
          <p:cNvSpPr txBox="1"/>
          <p:nvPr/>
        </p:nvSpPr>
        <p:spPr>
          <a:xfrm>
            <a:off x="8361412" y="5359045"/>
            <a:ext cx="2024196" cy="1200329"/>
          </a:xfrm>
          <a:prstGeom prst="rect">
            <a:avLst/>
          </a:prstGeom>
          <a:noFill/>
        </p:spPr>
        <p:txBody>
          <a:bodyPr wrap="square" rtlCol="0">
            <a:spAutoFit/>
          </a:bodyPr>
          <a:lstStyle/>
          <a:p>
            <a:pPr algn="ctr"/>
            <a:r>
              <a:rPr lang="fr-FR" dirty="0"/>
              <a:t>2.</a:t>
            </a:r>
            <a:br>
              <a:rPr lang="fr-FR" dirty="0"/>
            </a:br>
            <a:r>
              <a:rPr lang="fr-FR" dirty="0" err="1"/>
              <a:t>Récupere</a:t>
            </a:r>
            <a:r>
              <a:rPr lang="fr-FR" dirty="0"/>
              <a:t> les lib dans le cache ou les installes </a:t>
            </a:r>
          </a:p>
        </p:txBody>
      </p:sp>
      <p:pic>
        <p:nvPicPr>
          <p:cNvPr id="26" name="Image 25" descr="Une image contenant noir, obscurité&#10;&#10;Description générée automatiquement">
            <a:extLst>
              <a:ext uri="{FF2B5EF4-FFF2-40B4-BE49-F238E27FC236}">
                <a16:creationId xmlns:a16="http://schemas.microsoft.com/office/drawing/2014/main" id="{3C2E36C0-AAAE-026E-6280-C61BA102F3A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659824" y="3265919"/>
            <a:ext cx="1071646" cy="757238"/>
          </a:xfrm>
          <a:prstGeom prst="rect">
            <a:avLst/>
          </a:prstGeom>
        </p:spPr>
      </p:pic>
      <p:sp>
        <p:nvSpPr>
          <p:cNvPr id="27" name="ZoneTexte 26">
            <a:extLst>
              <a:ext uri="{FF2B5EF4-FFF2-40B4-BE49-F238E27FC236}">
                <a16:creationId xmlns:a16="http://schemas.microsoft.com/office/drawing/2014/main" id="{692F7DC1-94C8-0A77-8E8A-AE4F14F4F063}"/>
              </a:ext>
            </a:extLst>
          </p:cNvPr>
          <p:cNvSpPr txBox="1"/>
          <p:nvPr/>
        </p:nvSpPr>
        <p:spPr>
          <a:xfrm>
            <a:off x="8859542" y="2899401"/>
            <a:ext cx="2024196" cy="923330"/>
          </a:xfrm>
          <a:prstGeom prst="rect">
            <a:avLst/>
          </a:prstGeom>
          <a:noFill/>
        </p:spPr>
        <p:txBody>
          <a:bodyPr wrap="square" rtlCol="0">
            <a:spAutoFit/>
          </a:bodyPr>
          <a:lstStyle/>
          <a:p>
            <a:pPr algn="ctr"/>
            <a:r>
              <a:rPr lang="fr-FR" dirty="0"/>
              <a:t>3.</a:t>
            </a:r>
            <a:br>
              <a:rPr lang="fr-FR" dirty="0"/>
            </a:br>
            <a:r>
              <a:rPr lang="fr-FR" dirty="0"/>
              <a:t>Compile le nouveau code</a:t>
            </a:r>
          </a:p>
        </p:txBody>
      </p:sp>
      <p:sp>
        <p:nvSpPr>
          <p:cNvPr id="28" name="ZoneTexte 27">
            <a:extLst>
              <a:ext uri="{FF2B5EF4-FFF2-40B4-BE49-F238E27FC236}">
                <a16:creationId xmlns:a16="http://schemas.microsoft.com/office/drawing/2014/main" id="{DE1FD140-4DEE-983D-CBF9-F544C7A81145}"/>
              </a:ext>
            </a:extLst>
          </p:cNvPr>
          <p:cNvSpPr txBox="1"/>
          <p:nvPr/>
        </p:nvSpPr>
        <p:spPr>
          <a:xfrm>
            <a:off x="620850" y="2219644"/>
            <a:ext cx="1423850" cy="1200329"/>
          </a:xfrm>
          <a:prstGeom prst="rect">
            <a:avLst/>
          </a:prstGeom>
          <a:noFill/>
        </p:spPr>
        <p:txBody>
          <a:bodyPr wrap="square" rtlCol="0">
            <a:spAutoFit/>
          </a:bodyPr>
          <a:lstStyle/>
          <a:p>
            <a:pPr algn="ctr"/>
            <a:r>
              <a:rPr lang="fr-FR" dirty="0"/>
              <a:t>Le développeur n’a pas bougé </a:t>
            </a:r>
          </a:p>
        </p:txBody>
      </p:sp>
      <p:sp>
        <p:nvSpPr>
          <p:cNvPr id="29" name="ZoneTexte 28">
            <a:extLst>
              <a:ext uri="{FF2B5EF4-FFF2-40B4-BE49-F238E27FC236}">
                <a16:creationId xmlns:a16="http://schemas.microsoft.com/office/drawing/2014/main" id="{02312C47-35F8-5947-D522-23613608A7FD}"/>
              </a:ext>
            </a:extLst>
          </p:cNvPr>
          <p:cNvSpPr txBox="1"/>
          <p:nvPr/>
        </p:nvSpPr>
        <p:spPr>
          <a:xfrm>
            <a:off x="9500979" y="1065583"/>
            <a:ext cx="2024196" cy="923330"/>
          </a:xfrm>
          <a:prstGeom prst="rect">
            <a:avLst/>
          </a:prstGeom>
          <a:noFill/>
        </p:spPr>
        <p:txBody>
          <a:bodyPr wrap="square" rtlCol="0">
            <a:spAutoFit/>
          </a:bodyPr>
          <a:lstStyle/>
          <a:p>
            <a:pPr algn="ctr"/>
            <a:r>
              <a:rPr lang="fr-FR" dirty="0"/>
              <a:t>4.</a:t>
            </a:r>
            <a:br>
              <a:rPr lang="fr-FR" dirty="0"/>
            </a:br>
            <a:r>
              <a:rPr lang="fr-FR" dirty="0"/>
              <a:t>(re)</a:t>
            </a:r>
            <a:r>
              <a:rPr lang="fr-FR" dirty="0" err="1"/>
              <a:t>demmare</a:t>
            </a:r>
            <a:r>
              <a:rPr lang="fr-FR" dirty="0"/>
              <a:t> le serveur</a:t>
            </a:r>
          </a:p>
        </p:txBody>
      </p:sp>
    </p:spTree>
    <p:extLst>
      <p:ext uri="{BB962C8B-B14F-4D97-AF65-F5344CB8AC3E}">
        <p14:creationId xmlns:p14="http://schemas.microsoft.com/office/powerpoint/2010/main" val="1918842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FA212-3F68-B92A-D870-2D3DC8CE3490}"/>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FC277246-FFBB-2AEF-EC36-BDE42CCFBEF6}"/>
              </a:ext>
            </a:extLst>
          </p:cNvPr>
          <p:cNvSpPr>
            <a:spLocks noGrp="1"/>
          </p:cNvSpPr>
          <p:nvPr>
            <p:ph type="title"/>
          </p:nvPr>
        </p:nvSpPr>
        <p:spPr/>
        <p:txBody>
          <a:bodyPr/>
          <a:lstStyle/>
          <a:p>
            <a:r>
              <a:rPr lang="fr-FR" dirty="0"/>
              <a:t>Suivi automatique de JIRA : encore une </a:t>
            </a:r>
            <a:r>
              <a:rPr lang="fr-FR" dirty="0" err="1"/>
              <a:t>githubActions</a:t>
            </a:r>
            <a:endParaRPr lang="fr-FR" dirty="0"/>
          </a:p>
        </p:txBody>
      </p:sp>
      <p:pic>
        <p:nvPicPr>
          <p:cNvPr id="20" name="Graphique 19">
            <a:extLst>
              <a:ext uri="{FF2B5EF4-FFF2-40B4-BE49-F238E27FC236}">
                <a16:creationId xmlns:a16="http://schemas.microsoft.com/office/drawing/2014/main" id="{2D1764E0-A679-80EF-2F5B-32F7E8CE6A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11757" y="1062644"/>
            <a:ext cx="2240216" cy="2240216"/>
          </a:xfrm>
          <a:prstGeom prst="rect">
            <a:avLst/>
          </a:prstGeom>
        </p:spPr>
      </p:pic>
      <p:pic>
        <p:nvPicPr>
          <p:cNvPr id="2" name="Image 1" descr="Une image contenant texte, Police, Graphique, conception&#10;&#10;Description générée automatiquement">
            <a:extLst>
              <a:ext uri="{FF2B5EF4-FFF2-40B4-BE49-F238E27FC236}">
                <a16:creationId xmlns:a16="http://schemas.microsoft.com/office/drawing/2014/main" id="{624776D1-CBEA-F93F-4457-D6FFACED68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9324" y="216084"/>
            <a:ext cx="1279226" cy="336638"/>
          </a:xfrm>
          <a:prstGeom prst="rect">
            <a:avLst/>
          </a:prstGeom>
        </p:spPr>
      </p:pic>
      <p:sp>
        <p:nvSpPr>
          <p:cNvPr id="3" name="Titre 1">
            <a:extLst>
              <a:ext uri="{FF2B5EF4-FFF2-40B4-BE49-F238E27FC236}">
                <a16:creationId xmlns:a16="http://schemas.microsoft.com/office/drawing/2014/main" id="{5790C1FC-076E-7561-FF79-00BA0A32B23F}"/>
              </a:ext>
            </a:extLst>
          </p:cNvPr>
          <p:cNvSpPr txBox="1">
            <a:spLocks/>
          </p:cNvSpPr>
          <p:nvPr/>
        </p:nvSpPr>
        <p:spPr>
          <a:xfrm>
            <a:off x="347612" y="1106857"/>
            <a:ext cx="7460704" cy="4949085"/>
          </a:xfrm>
          <a:prstGeom prst="rect">
            <a:avLst/>
          </a:prstGeom>
        </p:spPr>
        <p:txBody>
          <a:bodyPr vert="horz" lIns="0" tIns="0" rIns="0" bIns="0" rtlCol="0" anchor="ctr" anchorCtr="0">
            <a:noAutofit/>
          </a:bodyPr>
          <a:lstStyle>
            <a:lvl1pPr algn="l" defTabSz="457200" rtl="0" eaLnBrk="1" latinLnBrk="0" hangingPunct="1">
              <a:spcBef>
                <a:spcPct val="0"/>
              </a:spcBef>
              <a:buNone/>
              <a:defRPr sz="2400" kern="1200" baseline="0">
                <a:solidFill>
                  <a:schemeClr val="bg1"/>
                </a:solidFill>
                <a:latin typeface="Nunito ExtraLight" panose="00000300000000000000" pitchFamily="2" charset="0"/>
                <a:ea typeface="+mj-ea"/>
                <a:cs typeface="+mj-cs"/>
              </a:defRPr>
            </a:lvl1pPr>
          </a:lstStyle>
          <a:p>
            <a:pPr marL="0" indent="0">
              <a:buNone/>
            </a:pPr>
            <a:br>
              <a:rPr lang="fr-FR" sz="1800" dirty="0">
                <a:solidFill>
                  <a:schemeClr val="tx2"/>
                </a:solidFill>
                <a:latin typeface="Inter" panose="02000503000000020004" pitchFamily="50" charset="0"/>
              </a:rPr>
            </a:br>
            <a:endParaRPr lang="fr-FR" sz="1800" dirty="0">
              <a:solidFill>
                <a:schemeClr val="tx2"/>
              </a:solidFill>
              <a:latin typeface="Inter" panose="02000503000000020004" pitchFamily="50" charset="0"/>
            </a:endParaRPr>
          </a:p>
          <a:p>
            <a:pPr>
              <a:lnSpc>
                <a:spcPts val="2300"/>
              </a:lnSpc>
            </a:pPr>
            <a:endParaRPr lang="fr-FR" dirty="0">
              <a:solidFill>
                <a:srgbClr val="000000"/>
              </a:solidFill>
              <a:latin typeface="Inter 24pt Black" panose="02000503000000020004" pitchFamily="2" charset="0"/>
            </a:endParaRPr>
          </a:p>
        </p:txBody>
      </p:sp>
      <p:pic>
        <p:nvPicPr>
          <p:cNvPr id="6" name="Image 5" descr="Une image contenant clipart, Graphique, symbole, logo&#10;&#10;Description générée automatiquement">
            <a:extLst>
              <a:ext uri="{FF2B5EF4-FFF2-40B4-BE49-F238E27FC236}">
                <a16:creationId xmlns:a16="http://schemas.microsoft.com/office/drawing/2014/main" id="{40705751-B245-4C27-B1DA-7CDA930B17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17488" y="1388743"/>
            <a:ext cx="1199902" cy="1199902"/>
          </a:xfrm>
          <a:prstGeom prst="rect">
            <a:avLst/>
          </a:prstGeom>
        </p:spPr>
      </p:pic>
      <p:pic>
        <p:nvPicPr>
          <p:cNvPr id="7" name="Picture 2">
            <a:extLst>
              <a:ext uri="{FF2B5EF4-FFF2-40B4-BE49-F238E27FC236}">
                <a16:creationId xmlns:a16="http://schemas.microsoft.com/office/drawing/2014/main" id="{87B6D7C8-21F1-66B2-E710-2093473F7C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08530" y="1310618"/>
            <a:ext cx="1199902" cy="1199902"/>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descr="Une image contenant clipart, Graphique, dessin humoristique, conception&#10;&#10;Description générée automatiquement">
            <a:extLst>
              <a:ext uri="{FF2B5EF4-FFF2-40B4-BE49-F238E27FC236}">
                <a16:creationId xmlns:a16="http://schemas.microsoft.com/office/drawing/2014/main" id="{DD2AD6D2-944D-2ECD-E659-AEB9730A631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5966" y="2930596"/>
            <a:ext cx="1597380" cy="1597380"/>
          </a:xfrm>
          <a:prstGeom prst="rect">
            <a:avLst/>
          </a:prstGeom>
        </p:spPr>
      </p:pic>
      <p:sp>
        <p:nvSpPr>
          <p:cNvPr id="13" name="Flèche : droite 12">
            <a:extLst>
              <a:ext uri="{FF2B5EF4-FFF2-40B4-BE49-F238E27FC236}">
                <a16:creationId xmlns:a16="http://schemas.microsoft.com/office/drawing/2014/main" id="{C1D69809-6D02-7ADE-7765-6097EF767B78}"/>
              </a:ext>
            </a:extLst>
          </p:cNvPr>
          <p:cNvSpPr/>
          <p:nvPr/>
        </p:nvSpPr>
        <p:spPr>
          <a:xfrm>
            <a:off x="5829711" y="1746676"/>
            <a:ext cx="942975"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625E234B-B8D9-36F7-B0BF-6C21145A8EB4}"/>
              </a:ext>
            </a:extLst>
          </p:cNvPr>
          <p:cNvSpPr txBox="1"/>
          <p:nvPr/>
        </p:nvSpPr>
        <p:spPr>
          <a:xfrm>
            <a:off x="2128058" y="2074227"/>
            <a:ext cx="1268020" cy="646331"/>
          </a:xfrm>
          <a:prstGeom prst="rect">
            <a:avLst/>
          </a:prstGeom>
          <a:noFill/>
        </p:spPr>
        <p:txBody>
          <a:bodyPr wrap="square" rtlCol="0">
            <a:spAutoFit/>
          </a:bodyPr>
          <a:lstStyle/>
          <a:p>
            <a:pPr algn="ctr"/>
            <a:r>
              <a:rPr lang="fr-FR" dirty="0" err="1"/>
              <a:t>Creation</a:t>
            </a:r>
            <a:r>
              <a:rPr lang="fr-FR" dirty="0"/>
              <a:t> d’une PR</a:t>
            </a:r>
          </a:p>
        </p:txBody>
      </p:sp>
      <p:sp>
        <p:nvSpPr>
          <p:cNvPr id="17" name="ZoneTexte 16">
            <a:extLst>
              <a:ext uri="{FF2B5EF4-FFF2-40B4-BE49-F238E27FC236}">
                <a16:creationId xmlns:a16="http://schemas.microsoft.com/office/drawing/2014/main" id="{B9E333E5-AFDD-CAE2-C73C-E12CCBF091ED}"/>
              </a:ext>
            </a:extLst>
          </p:cNvPr>
          <p:cNvSpPr txBox="1"/>
          <p:nvPr/>
        </p:nvSpPr>
        <p:spPr>
          <a:xfrm>
            <a:off x="4237261" y="2660733"/>
            <a:ext cx="1268020" cy="646331"/>
          </a:xfrm>
          <a:prstGeom prst="rect">
            <a:avLst/>
          </a:prstGeom>
          <a:noFill/>
        </p:spPr>
        <p:txBody>
          <a:bodyPr wrap="square" rtlCol="0">
            <a:spAutoFit/>
          </a:bodyPr>
          <a:lstStyle/>
          <a:p>
            <a:pPr algn="ctr"/>
            <a:r>
              <a:rPr lang="fr-FR" dirty="0" err="1"/>
              <a:t>Verification</a:t>
            </a:r>
            <a:r>
              <a:rPr lang="fr-FR" dirty="0"/>
              <a:t> de son titre</a:t>
            </a:r>
          </a:p>
        </p:txBody>
      </p:sp>
      <p:sp>
        <p:nvSpPr>
          <p:cNvPr id="22" name="ZoneTexte 21">
            <a:extLst>
              <a:ext uri="{FF2B5EF4-FFF2-40B4-BE49-F238E27FC236}">
                <a16:creationId xmlns:a16="http://schemas.microsoft.com/office/drawing/2014/main" id="{35A96A9E-E4A5-CDFE-8249-F7FA1BE64348}"/>
              </a:ext>
            </a:extLst>
          </p:cNvPr>
          <p:cNvSpPr txBox="1"/>
          <p:nvPr/>
        </p:nvSpPr>
        <p:spPr>
          <a:xfrm>
            <a:off x="6160275" y="2658069"/>
            <a:ext cx="3296081" cy="923330"/>
          </a:xfrm>
          <a:prstGeom prst="rect">
            <a:avLst/>
          </a:prstGeom>
          <a:noFill/>
        </p:spPr>
        <p:txBody>
          <a:bodyPr wrap="square" rtlCol="0">
            <a:spAutoFit/>
          </a:bodyPr>
          <a:lstStyle/>
          <a:p>
            <a:pPr algn="ctr"/>
            <a:r>
              <a:rPr lang="fr-FR" dirty="0"/>
              <a:t>Mise à jour du </a:t>
            </a:r>
            <a:r>
              <a:rPr lang="fr-FR" dirty="0" err="1"/>
              <a:t>status</a:t>
            </a:r>
            <a:r>
              <a:rPr lang="fr-FR" dirty="0"/>
              <a:t> du ticket </a:t>
            </a:r>
            <a:br>
              <a:rPr lang="fr-FR" dirty="0"/>
            </a:br>
            <a:r>
              <a:rPr lang="fr-FR" dirty="0"/>
              <a:t>Mais aussi lecture des étiquettes du ticket</a:t>
            </a:r>
          </a:p>
        </p:txBody>
      </p:sp>
      <p:sp>
        <p:nvSpPr>
          <p:cNvPr id="23" name="ZoneTexte 22">
            <a:extLst>
              <a:ext uri="{FF2B5EF4-FFF2-40B4-BE49-F238E27FC236}">
                <a16:creationId xmlns:a16="http://schemas.microsoft.com/office/drawing/2014/main" id="{82EF1741-1755-E352-5239-FF89D1C0FC0F}"/>
              </a:ext>
            </a:extLst>
          </p:cNvPr>
          <p:cNvSpPr txBox="1"/>
          <p:nvPr/>
        </p:nvSpPr>
        <p:spPr>
          <a:xfrm>
            <a:off x="2118188" y="5227796"/>
            <a:ext cx="1268020" cy="646331"/>
          </a:xfrm>
          <a:prstGeom prst="rect">
            <a:avLst/>
          </a:prstGeom>
          <a:noFill/>
        </p:spPr>
        <p:txBody>
          <a:bodyPr wrap="square" rtlCol="0">
            <a:spAutoFit/>
          </a:bodyPr>
          <a:lstStyle/>
          <a:p>
            <a:pPr algn="ctr"/>
            <a:r>
              <a:rPr lang="fr-FR" dirty="0"/>
              <a:t>Fermeture d’une PR</a:t>
            </a:r>
          </a:p>
        </p:txBody>
      </p:sp>
      <p:pic>
        <p:nvPicPr>
          <p:cNvPr id="25" name="Image 24" descr="Une image contenant clipart, Graphique, symbole, logo&#10;&#10;Description générée automatiquement">
            <a:extLst>
              <a:ext uri="{FF2B5EF4-FFF2-40B4-BE49-F238E27FC236}">
                <a16:creationId xmlns:a16="http://schemas.microsoft.com/office/drawing/2014/main" id="{4E2F9AA7-17A0-2201-7A24-42C24C1273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5704" y="4689958"/>
            <a:ext cx="906347" cy="906347"/>
          </a:xfrm>
          <a:prstGeom prst="rect">
            <a:avLst/>
          </a:prstGeom>
        </p:spPr>
      </p:pic>
      <p:sp>
        <p:nvSpPr>
          <p:cNvPr id="26" name="ZoneTexte 25">
            <a:extLst>
              <a:ext uri="{FF2B5EF4-FFF2-40B4-BE49-F238E27FC236}">
                <a16:creationId xmlns:a16="http://schemas.microsoft.com/office/drawing/2014/main" id="{60034401-E1D2-92F4-F998-802374A09FCB}"/>
              </a:ext>
            </a:extLst>
          </p:cNvPr>
          <p:cNvSpPr txBox="1"/>
          <p:nvPr/>
        </p:nvSpPr>
        <p:spPr>
          <a:xfrm>
            <a:off x="3452572" y="5599465"/>
            <a:ext cx="2837397" cy="646331"/>
          </a:xfrm>
          <a:prstGeom prst="rect">
            <a:avLst/>
          </a:prstGeom>
          <a:noFill/>
        </p:spPr>
        <p:txBody>
          <a:bodyPr wrap="square" rtlCol="0">
            <a:spAutoFit/>
          </a:bodyPr>
          <a:lstStyle/>
          <a:p>
            <a:pPr algn="ctr"/>
            <a:r>
              <a:rPr lang="fr-FR" dirty="0"/>
              <a:t>Mise à jour du ticket</a:t>
            </a:r>
            <a:br>
              <a:rPr lang="fr-FR" dirty="0"/>
            </a:br>
            <a:r>
              <a:rPr lang="fr-FR" dirty="0"/>
              <a:t>Et des tickets chapeaux </a:t>
            </a:r>
          </a:p>
        </p:txBody>
      </p:sp>
      <p:pic>
        <p:nvPicPr>
          <p:cNvPr id="27" name="Picture 2">
            <a:extLst>
              <a:ext uri="{FF2B5EF4-FFF2-40B4-BE49-F238E27FC236}">
                <a16:creationId xmlns:a16="http://schemas.microsoft.com/office/drawing/2014/main" id="{F79F527D-B69A-3370-B3CC-1A285BA408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92266" y="4396403"/>
            <a:ext cx="1199902" cy="1199902"/>
          </a:xfrm>
          <a:prstGeom prst="rect">
            <a:avLst/>
          </a:prstGeom>
          <a:noFill/>
          <a:extLst>
            <a:ext uri="{909E8E84-426E-40DD-AFC4-6F175D3DCCD1}">
              <a14:hiddenFill xmlns:a14="http://schemas.microsoft.com/office/drawing/2010/main">
                <a:solidFill>
                  <a:srgbClr val="FFFFFF"/>
                </a:solidFill>
              </a14:hiddenFill>
            </a:ext>
          </a:extLst>
        </p:spPr>
      </p:pic>
      <p:sp>
        <p:nvSpPr>
          <p:cNvPr id="28" name="Flèche : droite 27">
            <a:extLst>
              <a:ext uri="{FF2B5EF4-FFF2-40B4-BE49-F238E27FC236}">
                <a16:creationId xmlns:a16="http://schemas.microsoft.com/office/drawing/2014/main" id="{30D307D5-10AA-B0AA-233E-A960DFC8DEAD}"/>
              </a:ext>
            </a:extLst>
          </p:cNvPr>
          <p:cNvSpPr/>
          <p:nvPr/>
        </p:nvSpPr>
        <p:spPr>
          <a:xfrm>
            <a:off x="5712333" y="4881334"/>
            <a:ext cx="942975"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AF7BEE12-A01A-17E3-392D-E59FAA03F79B}"/>
              </a:ext>
            </a:extLst>
          </p:cNvPr>
          <p:cNvSpPr txBox="1"/>
          <p:nvPr/>
        </p:nvSpPr>
        <p:spPr>
          <a:xfrm>
            <a:off x="6573340" y="5609021"/>
            <a:ext cx="2602680" cy="369332"/>
          </a:xfrm>
          <a:prstGeom prst="rect">
            <a:avLst/>
          </a:prstGeom>
          <a:noFill/>
        </p:spPr>
        <p:txBody>
          <a:bodyPr wrap="square" rtlCol="0">
            <a:spAutoFit/>
          </a:bodyPr>
          <a:lstStyle/>
          <a:p>
            <a:pPr algn="ctr"/>
            <a:r>
              <a:rPr lang="fr-FR" dirty="0" err="1"/>
              <a:t>Creation</a:t>
            </a:r>
            <a:r>
              <a:rPr lang="fr-FR" dirty="0"/>
              <a:t> PR de report </a:t>
            </a:r>
          </a:p>
        </p:txBody>
      </p:sp>
      <p:sp>
        <p:nvSpPr>
          <p:cNvPr id="30" name="Flèche : virage 29">
            <a:extLst>
              <a:ext uri="{FF2B5EF4-FFF2-40B4-BE49-F238E27FC236}">
                <a16:creationId xmlns:a16="http://schemas.microsoft.com/office/drawing/2014/main" id="{8E025B6D-F6A6-4CC1-554A-383164FE46B7}"/>
              </a:ext>
            </a:extLst>
          </p:cNvPr>
          <p:cNvSpPr/>
          <p:nvPr/>
        </p:nvSpPr>
        <p:spPr>
          <a:xfrm>
            <a:off x="1333500" y="1746676"/>
            <a:ext cx="2837397" cy="763844"/>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2" name="Flèche : virage 31">
            <a:extLst>
              <a:ext uri="{FF2B5EF4-FFF2-40B4-BE49-F238E27FC236}">
                <a16:creationId xmlns:a16="http://schemas.microsoft.com/office/drawing/2014/main" id="{3971B353-1ED3-EDCF-79CE-59EC19375B8F}"/>
              </a:ext>
            </a:extLst>
          </p:cNvPr>
          <p:cNvSpPr/>
          <p:nvPr/>
        </p:nvSpPr>
        <p:spPr>
          <a:xfrm flipV="1">
            <a:off x="1371133" y="4581465"/>
            <a:ext cx="2837397" cy="763844"/>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614146808"/>
      </p:ext>
    </p:extLst>
  </p:cSld>
  <p:clrMapOvr>
    <a:masterClrMapping/>
  </p:clrMapOvr>
</p:sld>
</file>

<file path=ppt/theme/theme1.xml><?xml version="1.0" encoding="utf-8"?>
<a:theme xmlns:a="http://schemas.openxmlformats.org/drawingml/2006/main" name="Catamania 2025">
  <a:themeElements>
    <a:clrScheme name="Nouvelle charte">
      <a:dk1>
        <a:srgbClr val="001A2B"/>
      </a:dk1>
      <a:lt1>
        <a:srgbClr val="FFFFFF"/>
      </a:lt1>
      <a:dk2>
        <a:srgbClr val="001A2B"/>
      </a:dk2>
      <a:lt2>
        <a:srgbClr val="FFFFFF"/>
      </a:lt2>
      <a:accent1>
        <a:srgbClr val="818C8B"/>
      </a:accent1>
      <a:accent2>
        <a:srgbClr val="B8C0B7"/>
      </a:accent2>
      <a:accent3>
        <a:srgbClr val="1FB0DE"/>
      </a:accent3>
      <a:accent4>
        <a:srgbClr val="FCB814"/>
      </a:accent4>
      <a:accent5>
        <a:srgbClr val="2E5983"/>
      </a:accent5>
      <a:accent6>
        <a:srgbClr val="54AA46"/>
      </a:accent6>
      <a:hlink>
        <a:srgbClr val="1FB0DE"/>
      </a:hlink>
      <a:folHlink>
        <a:srgbClr val="2E5983"/>
      </a:folHlink>
    </a:clrScheme>
    <a:fontScheme name="CAT 2025">
      <a:majorFont>
        <a:latin typeface="Open Sans"/>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E0AEC8C8740A2448F10F9F8A277FB7C" ma:contentTypeVersion="14" ma:contentTypeDescription="Crée un document." ma:contentTypeScope="" ma:versionID="229a595197a8c425cb3f1061444728df">
  <xsd:schema xmlns:xsd="http://www.w3.org/2001/XMLSchema" xmlns:xs="http://www.w3.org/2001/XMLSchema" xmlns:p="http://schemas.microsoft.com/office/2006/metadata/properties" xmlns:ns2="fc0ca498-bcc3-495a-b6ec-779e1e0396a9" xmlns:ns3="027d3d22-9dd5-49e8-89cc-3c45ce21028f" targetNamespace="http://schemas.microsoft.com/office/2006/metadata/properties" ma:root="true" ma:fieldsID="93185b13338139c91e8c1663e18f4620" ns2:_="" ns3:_="">
    <xsd:import namespace="fc0ca498-bcc3-495a-b6ec-779e1e0396a9"/>
    <xsd:import namespace="027d3d22-9dd5-49e8-89cc-3c45ce21028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0ca498-bcc3-495a-b6ec-779e1e0396a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lcf76f155ced4ddcb4097134ff3c332f" ma:index="17" nillable="true" ma:taxonomy="true" ma:internalName="lcf76f155ced4ddcb4097134ff3c332f" ma:taxonomyFieldName="MediaServiceImageTags" ma:displayName="Balises d’images" ma:readOnly="false" ma:fieldId="{5cf76f15-5ced-4ddc-b409-7134ff3c332f}" ma:taxonomyMulti="true" ma:sspId="8e6864c8-011f-4f44-84be-8e9f5080e26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ServiceDateTaken" ma:index="21"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27d3d22-9dd5-49e8-89cc-3c45ce21028f" elementFormDefault="qualified">
    <xsd:import namespace="http://schemas.microsoft.com/office/2006/documentManagement/types"/>
    <xsd:import namespace="http://schemas.microsoft.com/office/infopath/2007/PartnerControls"/>
    <xsd:element name="SharedWithUsers" ma:index="14"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Partagé avec détails" ma:internalName="SharedWithDetails" ma:readOnly="true">
      <xsd:simpleType>
        <xsd:restriction base="dms:Note">
          <xsd:maxLength value="255"/>
        </xsd:restriction>
      </xsd:simpleType>
    </xsd:element>
    <xsd:element name="TaxCatchAll" ma:index="18" nillable="true" ma:displayName="Taxonomy Catch All Column" ma:hidden="true" ma:list="{30b0cd19-221c-4c0c-bc42-c3fecad18960}" ma:internalName="TaxCatchAll" ma:showField="CatchAllData" ma:web="027d3d22-9dd5-49e8-89cc-3c45ce21028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027d3d22-9dd5-49e8-89cc-3c45ce21028f" xsi:nil="true"/>
    <lcf76f155ced4ddcb4097134ff3c332f xmlns="fc0ca498-bcc3-495a-b6ec-779e1e0396a9">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89ED3536-CD62-4DE2-AC48-2FE9C9072F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c0ca498-bcc3-495a-b6ec-779e1e0396a9"/>
    <ds:schemaRef ds:uri="027d3d22-9dd5-49e8-89cc-3c45ce2102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4A15460-1FF8-4867-AE72-42B27BB3FCFB}">
  <ds:schemaRefs>
    <ds:schemaRef ds:uri="http://schemas.microsoft.com/sharepoint/v3/contenttype/forms"/>
  </ds:schemaRefs>
</ds:datastoreItem>
</file>

<file path=customXml/itemProps3.xml><?xml version="1.0" encoding="utf-8"?>
<ds:datastoreItem xmlns:ds="http://schemas.openxmlformats.org/officeDocument/2006/customXml" ds:itemID="{3C7DA7BF-EFDF-4A51-B676-8362E514710B}">
  <ds:schemaRefs>
    <ds:schemaRef ds:uri="http://schemas.microsoft.com/office/2006/documentManagement/types"/>
    <ds:schemaRef ds:uri="db21b643-ffe1-4cf5-884e-2ddfc40e3ada"/>
    <ds:schemaRef ds:uri="http://purl.org/dc/elements/1.1/"/>
    <ds:schemaRef ds:uri="http://purl.org/dc/dcmitype/"/>
    <ds:schemaRef ds:uri="http://www.w3.org/XML/1998/namespace"/>
    <ds:schemaRef ds:uri="http://schemas.microsoft.com/office/infopath/2007/PartnerControls"/>
    <ds:schemaRef ds:uri="http://schemas.microsoft.com/office/2006/metadata/properties"/>
    <ds:schemaRef ds:uri="http://schemas.openxmlformats.org/package/2006/metadata/core-properties"/>
    <ds:schemaRef ds:uri="68382509-51eb-4202-b536-50d8481ec08f"/>
    <ds:schemaRef ds:uri="http://purl.org/dc/terms/"/>
    <ds:schemaRef ds:uri="027d3d22-9dd5-49e8-89cc-3c45ce21028f"/>
    <ds:schemaRef ds:uri="fc0ca498-bcc3-495a-b6ec-779e1e0396a9"/>
  </ds:schemaRefs>
</ds:datastoreItem>
</file>

<file path=docProps/app.xml><?xml version="1.0" encoding="utf-8"?>
<Properties xmlns="http://schemas.openxmlformats.org/officeDocument/2006/extended-properties" xmlns:vt="http://schemas.openxmlformats.org/officeDocument/2006/docPropsVTypes">
  <Template/>
  <TotalTime>3076</TotalTime>
  <Words>1602</Words>
  <Application>Microsoft Office PowerPoint</Application>
  <PresentationFormat>Grand écran</PresentationFormat>
  <Paragraphs>143</Paragraphs>
  <Slides>10</Slides>
  <Notes>6</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10</vt:i4>
      </vt:variant>
    </vt:vector>
  </HeadingPairs>
  <TitlesOfParts>
    <vt:vector size="19" baseType="lpstr">
      <vt:lpstr>Aptos</vt:lpstr>
      <vt:lpstr>Arial</vt:lpstr>
      <vt:lpstr>Inter</vt:lpstr>
      <vt:lpstr>Inter 18pt</vt:lpstr>
      <vt:lpstr>Inter 24pt</vt:lpstr>
      <vt:lpstr>Inter 24pt Black</vt:lpstr>
      <vt:lpstr>Inter ExtraBold</vt:lpstr>
      <vt:lpstr>Open Sans</vt:lpstr>
      <vt:lpstr>Catamania 2025</vt:lpstr>
      <vt:lpstr>Présentation PowerPoint</vt:lpstr>
      <vt:lpstr>SOMMAIRE</vt:lpstr>
      <vt:lpstr>Remerciements</vt:lpstr>
      <vt:lpstr>Principes et apports du devops</vt:lpstr>
      <vt:lpstr>Démos pour le DevOps</vt:lpstr>
      <vt:lpstr>La machine cible</vt:lpstr>
      <vt:lpstr>IaC sur cloud DigitalOcean (Iaas) </vt:lpstr>
      <vt:lpstr>Dev build and Deploy : les githubActions à la manœuvre </vt:lpstr>
      <vt:lpstr>Suivi automatique de JIRA : encore une githubActions</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Maxime GOURLOO</dc:creator>
  <cp:lastModifiedBy>Adrien VERGNAUD</cp:lastModifiedBy>
  <cp:revision>28</cp:revision>
  <dcterms:created xsi:type="dcterms:W3CDTF">2024-11-27T08:46:35Z</dcterms:created>
  <dcterms:modified xsi:type="dcterms:W3CDTF">2025-01-25T14:30:35Z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0x0101006E0AEC8C8740A2448F10F9F8A277FB7C</vt:lpwstr>
  </property>
  <property fmtid="{D5CDD505-2E9C-101B-9397-08002B2CF9AE}" pid="3" name="MediaServiceImageTags">
    <vt:lpwstr/>
  </property>
</Properties>
</file>